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51"/>
  </p:notesMasterIdLst>
  <p:handoutMasterIdLst>
    <p:handoutMasterId r:id="rId52"/>
  </p:handoutMasterIdLst>
  <p:sldIdLst>
    <p:sldId id="256" r:id="rId2"/>
    <p:sldId id="258" r:id="rId3"/>
    <p:sldId id="257" r:id="rId4"/>
    <p:sldId id="288" r:id="rId5"/>
    <p:sldId id="289" r:id="rId6"/>
    <p:sldId id="296" r:id="rId7"/>
    <p:sldId id="306" r:id="rId8"/>
    <p:sldId id="276" r:id="rId9"/>
    <p:sldId id="274" r:id="rId10"/>
    <p:sldId id="275" r:id="rId11"/>
    <p:sldId id="304" r:id="rId12"/>
    <p:sldId id="277" r:id="rId13"/>
    <p:sldId id="307" r:id="rId14"/>
    <p:sldId id="308" r:id="rId15"/>
    <p:sldId id="310" r:id="rId16"/>
    <p:sldId id="301" r:id="rId17"/>
    <p:sldId id="302" r:id="rId18"/>
    <p:sldId id="305" r:id="rId19"/>
    <p:sldId id="279" r:id="rId20"/>
    <p:sldId id="261" r:id="rId21"/>
    <p:sldId id="312" r:id="rId22"/>
    <p:sldId id="313" r:id="rId23"/>
    <p:sldId id="314" r:id="rId24"/>
    <p:sldId id="262" r:id="rId25"/>
    <p:sldId id="315" r:id="rId26"/>
    <p:sldId id="263" r:id="rId27"/>
    <p:sldId id="264" r:id="rId28"/>
    <p:sldId id="265" r:id="rId29"/>
    <p:sldId id="266" r:id="rId30"/>
    <p:sldId id="269" r:id="rId31"/>
    <p:sldId id="293" r:id="rId32"/>
    <p:sldId id="309" r:id="rId33"/>
    <p:sldId id="280" r:id="rId34"/>
    <p:sldId id="297" r:id="rId35"/>
    <p:sldId id="285" r:id="rId36"/>
    <p:sldId id="281" r:id="rId37"/>
    <p:sldId id="282" r:id="rId38"/>
    <p:sldId id="283" r:id="rId39"/>
    <p:sldId id="284" r:id="rId40"/>
    <p:sldId id="299" r:id="rId41"/>
    <p:sldId id="300" r:id="rId42"/>
    <p:sldId id="311" r:id="rId43"/>
    <p:sldId id="298" r:id="rId44"/>
    <p:sldId id="287" r:id="rId45"/>
    <p:sldId id="303" r:id="rId46"/>
    <p:sldId id="271" r:id="rId47"/>
    <p:sldId id="292" r:id="rId48"/>
    <p:sldId id="273" r:id="rId49"/>
    <p:sldId id="294" r:id="rId50"/>
  </p:sldIdLst>
  <p:sldSz cx="9144000" cy="6858000" type="screen4x3"/>
  <p:notesSz cx="7104063" cy="10234613"/>
  <p:defaultTextStyle>
    <a:defPPr>
      <a:defRPr lang="de-DE"/>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140" autoAdjust="0"/>
  </p:normalViewPr>
  <p:slideViewPr>
    <p:cSldViewPr>
      <p:cViewPr>
        <p:scale>
          <a:sx n="97" d="100"/>
          <a:sy n="97" d="100"/>
        </p:scale>
        <p:origin x="534" y="45"/>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57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2F874674-0858-4072-23F3-20EB1904CB4C}"/>
              </a:ext>
            </a:extLst>
          </p:cNvPr>
          <p:cNvSpPr>
            <a:spLocks noGrp="1"/>
          </p:cNvSpPr>
          <p:nvPr>
            <p:ph type="hdr" sz="quarter"/>
          </p:nvPr>
        </p:nvSpPr>
        <p:spPr>
          <a:xfrm>
            <a:off x="1" y="1"/>
            <a:ext cx="3078639" cy="511175"/>
          </a:xfrm>
          <a:prstGeom prst="rect">
            <a:avLst/>
          </a:prstGeom>
        </p:spPr>
        <p:txBody>
          <a:bodyPr vert="horz" lIns="91440" tIns="45720" rIns="91440" bIns="45720" rtlCol="0"/>
          <a:lstStyle>
            <a:lvl1pPr algn="l">
              <a:defRPr sz="1200" smtClean="0">
                <a:latin typeface="Arial" charset="0"/>
              </a:defRPr>
            </a:lvl1pPr>
          </a:lstStyle>
          <a:p>
            <a:pPr>
              <a:defRPr/>
            </a:pPr>
            <a:endParaRPr lang="de-DE"/>
          </a:p>
        </p:txBody>
      </p:sp>
      <p:sp>
        <p:nvSpPr>
          <p:cNvPr id="3" name="Datumsplatzhalter 2">
            <a:extLst>
              <a:ext uri="{FF2B5EF4-FFF2-40B4-BE49-F238E27FC236}">
                <a16:creationId xmlns:a16="http://schemas.microsoft.com/office/drawing/2014/main" id="{BD6022DE-FEBA-4011-A5DE-D4ACA34F0510}"/>
              </a:ext>
            </a:extLst>
          </p:cNvPr>
          <p:cNvSpPr>
            <a:spLocks noGrp="1"/>
          </p:cNvSpPr>
          <p:nvPr>
            <p:ph type="dt" sz="quarter" idx="1"/>
          </p:nvPr>
        </p:nvSpPr>
        <p:spPr>
          <a:xfrm>
            <a:off x="4023836" y="1"/>
            <a:ext cx="3078639" cy="511175"/>
          </a:xfrm>
          <a:prstGeom prst="rect">
            <a:avLst/>
          </a:prstGeom>
        </p:spPr>
        <p:txBody>
          <a:bodyPr vert="horz" lIns="91440" tIns="45720" rIns="91440" bIns="45720" rtlCol="0"/>
          <a:lstStyle>
            <a:lvl1pPr algn="r">
              <a:defRPr sz="1200" smtClean="0">
                <a:latin typeface="Arial" charset="0"/>
              </a:defRPr>
            </a:lvl1pPr>
          </a:lstStyle>
          <a:p>
            <a:pPr>
              <a:defRPr/>
            </a:pPr>
            <a:fld id="{7BF246D1-ADE8-4026-9A6E-986E14F5CB31}" type="datetimeFigureOut">
              <a:rPr lang="de-DE"/>
              <a:pPr>
                <a:defRPr/>
              </a:pPr>
              <a:t>19.07.2026</a:t>
            </a:fld>
            <a:endParaRPr lang="de-DE"/>
          </a:p>
        </p:txBody>
      </p:sp>
      <p:sp>
        <p:nvSpPr>
          <p:cNvPr id="4" name="Fußzeilenplatzhalter 3">
            <a:extLst>
              <a:ext uri="{FF2B5EF4-FFF2-40B4-BE49-F238E27FC236}">
                <a16:creationId xmlns:a16="http://schemas.microsoft.com/office/drawing/2014/main" id="{FA68A57A-F461-16F4-DA9F-214DED2714E8}"/>
              </a:ext>
            </a:extLst>
          </p:cNvPr>
          <p:cNvSpPr>
            <a:spLocks noGrp="1"/>
          </p:cNvSpPr>
          <p:nvPr>
            <p:ph type="ftr" sz="quarter" idx="2"/>
          </p:nvPr>
        </p:nvSpPr>
        <p:spPr>
          <a:xfrm>
            <a:off x="1" y="9721851"/>
            <a:ext cx="3078639" cy="511175"/>
          </a:xfrm>
          <a:prstGeom prst="rect">
            <a:avLst/>
          </a:prstGeom>
        </p:spPr>
        <p:txBody>
          <a:bodyPr vert="horz" lIns="91440" tIns="45720" rIns="91440" bIns="45720" rtlCol="0" anchor="b"/>
          <a:lstStyle>
            <a:lvl1pPr algn="l">
              <a:defRPr sz="1200" smtClean="0">
                <a:latin typeface="Arial" charset="0"/>
              </a:defRPr>
            </a:lvl1pPr>
          </a:lstStyle>
          <a:p>
            <a:pPr>
              <a:defRPr/>
            </a:pPr>
            <a:endParaRPr lang="de-DE"/>
          </a:p>
        </p:txBody>
      </p:sp>
      <p:sp>
        <p:nvSpPr>
          <p:cNvPr id="5" name="Foliennummernplatzhalter 4">
            <a:extLst>
              <a:ext uri="{FF2B5EF4-FFF2-40B4-BE49-F238E27FC236}">
                <a16:creationId xmlns:a16="http://schemas.microsoft.com/office/drawing/2014/main" id="{C0D8D6CB-9A6B-6500-9C2B-15C46BFD43C7}"/>
              </a:ext>
            </a:extLst>
          </p:cNvPr>
          <p:cNvSpPr>
            <a:spLocks noGrp="1"/>
          </p:cNvSpPr>
          <p:nvPr>
            <p:ph type="sldNum" sz="quarter" idx="3"/>
          </p:nvPr>
        </p:nvSpPr>
        <p:spPr>
          <a:xfrm>
            <a:off x="4023836" y="9721851"/>
            <a:ext cx="3078639" cy="5111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BD3BFBA-0AFF-4C7E-BA6B-51CDC6FF1F19}" type="slidenum">
              <a:rPr lang="de-DE" altLang="de-DE"/>
              <a:pPr/>
              <a:t>‹Nr.›</a:t>
            </a:fld>
            <a:endParaRPr lang="de-DE"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EDA4A70B-8ED6-704D-BF40-2E8336550AD0}"/>
              </a:ext>
            </a:extLst>
          </p:cNvPr>
          <p:cNvSpPr>
            <a:spLocks noGrp="1" noChangeArrowheads="1"/>
          </p:cNvSpPr>
          <p:nvPr>
            <p:ph type="hdr" sz="quarter"/>
          </p:nvPr>
        </p:nvSpPr>
        <p:spPr bwMode="auto">
          <a:xfrm>
            <a:off x="1" y="1"/>
            <a:ext cx="3078639"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atin typeface="Arial" charset="0"/>
              </a:defRPr>
            </a:lvl1pPr>
          </a:lstStyle>
          <a:p>
            <a:pPr>
              <a:defRPr/>
            </a:pPr>
            <a:endParaRPr lang="de-DE"/>
          </a:p>
        </p:txBody>
      </p:sp>
      <p:sp>
        <p:nvSpPr>
          <p:cNvPr id="19459" name="Rectangle 3">
            <a:extLst>
              <a:ext uri="{FF2B5EF4-FFF2-40B4-BE49-F238E27FC236}">
                <a16:creationId xmlns:a16="http://schemas.microsoft.com/office/drawing/2014/main" id="{44762500-93AF-507A-2D38-507EF5424E56}"/>
              </a:ext>
            </a:extLst>
          </p:cNvPr>
          <p:cNvSpPr>
            <a:spLocks noGrp="1" noChangeArrowheads="1"/>
          </p:cNvSpPr>
          <p:nvPr>
            <p:ph type="dt" idx="1"/>
          </p:nvPr>
        </p:nvSpPr>
        <p:spPr bwMode="auto">
          <a:xfrm>
            <a:off x="4023836" y="1"/>
            <a:ext cx="3078639"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atin typeface="Arial" charset="0"/>
              </a:defRPr>
            </a:lvl1pPr>
          </a:lstStyle>
          <a:p>
            <a:pPr>
              <a:defRPr/>
            </a:pPr>
            <a:endParaRPr lang="de-DE"/>
          </a:p>
        </p:txBody>
      </p:sp>
      <p:sp>
        <p:nvSpPr>
          <p:cNvPr id="52228" name="Rectangle 4">
            <a:extLst>
              <a:ext uri="{FF2B5EF4-FFF2-40B4-BE49-F238E27FC236}">
                <a16:creationId xmlns:a16="http://schemas.microsoft.com/office/drawing/2014/main" id="{0608E729-5C40-6DE9-C0BA-E41BE844F79E}"/>
              </a:ext>
            </a:extLst>
          </p:cNvPr>
          <p:cNvSpPr>
            <a:spLocks noRot="1" noChangeArrowheads="1" noTextEdit="1"/>
          </p:cNvSpPr>
          <p:nvPr>
            <p:ph type="sldImg" idx="2"/>
          </p:nvPr>
        </p:nvSpPr>
        <p:spPr bwMode="auto">
          <a:xfrm>
            <a:off x="993775" y="768350"/>
            <a:ext cx="5116513"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61" name="Rectangle 5">
            <a:extLst>
              <a:ext uri="{FF2B5EF4-FFF2-40B4-BE49-F238E27FC236}">
                <a16:creationId xmlns:a16="http://schemas.microsoft.com/office/drawing/2014/main" id="{E7FE8BB0-40E8-103F-F0F7-087AB6ED0F8D}"/>
              </a:ext>
            </a:extLst>
          </p:cNvPr>
          <p:cNvSpPr>
            <a:spLocks noGrp="1" noChangeArrowheads="1"/>
          </p:cNvSpPr>
          <p:nvPr>
            <p:ph type="body" sz="quarter" idx="3"/>
          </p:nvPr>
        </p:nvSpPr>
        <p:spPr bwMode="auto">
          <a:xfrm>
            <a:off x="710090" y="4860925"/>
            <a:ext cx="5683886"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19462" name="Rectangle 6">
            <a:extLst>
              <a:ext uri="{FF2B5EF4-FFF2-40B4-BE49-F238E27FC236}">
                <a16:creationId xmlns:a16="http://schemas.microsoft.com/office/drawing/2014/main" id="{9C3B5E47-8E19-1E80-B3AB-2480A0F38655}"/>
              </a:ext>
            </a:extLst>
          </p:cNvPr>
          <p:cNvSpPr>
            <a:spLocks noGrp="1" noChangeArrowheads="1"/>
          </p:cNvSpPr>
          <p:nvPr>
            <p:ph type="ftr" sz="quarter" idx="4"/>
          </p:nvPr>
        </p:nvSpPr>
        <p:spPr bwMode="auto">
          <a:xfrm>
            <a:off x="1" y="9721851"/>
            <a:ext cx="3078639"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atin typeface="Arial" charset="0"/>
              </a:defRPr>
            </a:lvl1pPr>
          </a:lstStyle>
          <a:p>
            <a:pPr>
              <a:defRPr/>
            </a:pPr>
            <a:endParaRPr lang="de-DE"/>
          </a:p>
        </p:txBody>
      </p:sp>
      <p:sp>
        <p:nvSpPr>
          <p:cNvPr id="19463" name="Rectangle 7">
            <a:extLst>
              <a:ext uri="{FF2B5EF4-FFF2-40B4-BE49-F238E27FC236}">
                <a16:creationId xmlns:a16="http://schemas.microsoft.com/office/drawing/2014/main" id="{8B401A2C-E44A-785F-96C3-7D040CF0E16E}"/>
              </a:ext>
            </a:extLst>
          </p:cNvPr>
          <p:cNvSpPr>
            <a:spLocks noGrp="1" noChangeArrowheads="1"/>
          </p:cNvSpPr>
          <p:nvPr>
            <p:ph type="sldNum" sz="quarter" idx="5"/>
          </p:nvPr>
        </p:nvSpPr>
        <p:spPr bwMode="auto">
          <a:xfrm>
            <a:off x="4023836" y="9721851"/>
            <a:ext cx="3078639"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fld id="{9E1E6EBC-7F48-431C-B6DD-125433515F78}"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FFE0D4FC-5449-7C5A-3952-D591D268446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DA37BDC-0DD6-428A-8787-DC92BE118752}" type="slidenum">
              <a:rPr lang="de-DE" altLang="de-DE"/>
              <a:pPr eaLnBrk="1" hangingPunct="1"/>
              <a:t>1</a:t>
            </a:fld>
            <a:endParaRPr lang="de-DE" altLang="de-DE"/>
          </a:p>
        </p:txBody>
      </p:sp>
      <p:sp>
        <p:nvSpPr>
          <p:cNvPr id="53251" name="Rectangle 2">
            <a:extLst>
              <a:ext uri="{FF2B5EF4-FFF2-40B4-BE49-F238E27FC236}">
                <a16:creationId xmlns:a16="http://schemas.microsoft.com/office/drawing/2014/main" id="{6A0A53CE-234E-CB4B-85BF-160D44E3E819}"/>
              </a:ext>
            </a:extLst>
          </p:cNvPr>
          <p:cNvSpPr>
            <a:spLocks noRot="1" noChangeArrowheads="1" noTextEdit="1"/>
          </p:cNvSpPr>
          <p:nvPr>
            <p:ph type="sldImg"/>
          </p:nvPr>
        </p:nvSpPr>
        <p:spPr>
          <a:ln/>
        </p:spPr>
      </p:sp>
      <p:sp>
        <p:nvSpPr>
          <p:cNvPr id="53252" name="Rectangle 3">
            <a:extLst>
              <a:ext uri="{FF2B5EF4-FFF2-40B4-BE49-F238E27FC236}">
                <a16:creationId xmlns:a16="http://schemas.microsoft.com/office/drawing/2014/main" id="{DB84096C-DDFC-ED0A-08DD-B9B3E181CD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7E572972-3755-8D74-FECD-4302EDB7CF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60A067-3415-4146-89A2-B43ACF403BA2}" type="slidenum">
              <a:rPr lang="de-DE" altLang="de-DE"/>
              <a:pPr eaLnBrk="1" hangingPunct="1"/>
              <a:t>10</a:t>
            </a:fld>
            <a:endParaRPr lang="de-DE" altLang="de-DE"/>
          </a:p>
        </p:txBody>
      </p:sp>
      <p:sp>
        <p:nvSpPr>
          <p:cNvPr id="62467" name="Rectangle 2">
            <a:extLst>
              <a:ext uri="{FF2B5EF4-FFF2-40B4-BE49-F238E27FC236}">
                <a16:creationId xmlns:a16="http://schemas.microsoft.com/office/drawing/2014/main" id="{C7180508-2F71-5C79-181E-945359199600}"/>
              </a:ext>
            </a:extLst>
          </p:cNvPr>
          <p:cNvSpPr>
            <a:spLocks noRot="1" noChangeArrowheads="1" noTextEdit="1"/>
          </p:cNvSpPr>
          <p:nvPr>
            <p:ph type="sldImg"/>
          </p:nvPr>
        </p:nvSpPr>
        <p:spPr>
          <a:ln/>
        </p:spPr>
      </p:sp>
      <p:sp>
        <p:nvSpPr>
          <p:cNvPr id="62468" name="Rectangle 3">
            <a:extLst>
              <a:ext uri="{FF2B5EF4-FFF2-40B4-BE49-F238E27FC236}">
                <a16:creationId xmlns:a16="http://schemas.microsoft.com/office/drawing/2014/main" id="{602DF8AA-41E9-AAF7-42E7-30A4FD1CF2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555DD5A-0F36-2965-95DF-76EE112171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9B8B18-F4A2-4E81-BD4C-863BB8A1EB97}" type="slidenum">
              <a:rPr lang="de-DE" altLang="de-DE"/>
              <a:pPr eaLnBrk="1" hangingPunct="1"/>
              <a:t>11</a:t>
            </a:fld>
            <a:endParaRPr lang="de-DE" altLang="de-DE"/>
          </a:p>
        </p:txBody>
      </p:sp>
      <p:sp>
        <p:nvSpPr>
          <p:cNvPr id="63491" name="Rectangle 2">
            <a:extLst>
              <a:ext uri="{FF2B5EF4-FFF2-40B4-BE49-F238E27FC236}">
                <a16:creationId xmlns:a16="http://schemas.microsoft.com/office/drawing/2014/main" id="{C27C6209-A4E3-681D-92BF-9EB61FD6EEFF}"/>
              </a:ext>
            </a:extLst>
          </p:cNvPr>
          <p:cNvSpPr>
            <a:spLocks noRot="1" noChangeArrowheads="1" noTextEdit="1"/>
          </p:cNvSpPr>
          <p:nvPr>
            <p:ph type="sldImg"/>
          </p:nvPr>
        </p:nvSpPr>
        <p:spPr>
          <a:ln/>
        </p:spPr>
      </p:sp>
      <p:sp>
        <p:nvSpPr>
          <p:cNvPr id="63492" name="Rectangle 3">
            <a:extLst>
              <a:ext uri="{FF2B5EF4-FFF2-40B4-BE49-F238E27FC236}">
                <a16:creationId xmlns:a16="http://schemas.microsoft.com/office/drawing/2014/main" id="{E440756E-779E-65D5-659E-C1B506485F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3AB1E44A-D77C-A698-D3CB-EF5EED379F5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47387F-946F-4C97-994A-BA31E8FCD752}" type="slidenum">
              <a:rPr lang="de-DE" altLang="de-DE"/>
              <a:pPr eaLnBrk="1" hangingPunct="1"/>
              <a:t>12</a:t>
            </a:fld>
            <a:endParaRPr lang="de-DE" altLang="de-DE"/>
          </a:p>
        </p:txBody>
      </p:sp>
      <p:sp>
        <p:nvSpPr>
          <p:cNvPr id="64515" name="Rectangle 2">
            <a:extLst>
              <a:ext uri="{FF2B5EF4-FFF2-40B4-BE49-F238E27FC236}">
                <a16:creationId xmlns:a16="http://schemas.microsoft.com/office/drawing/2014/main" id="{29A6CE48-B714-6849-7F0E-0CF2B5B5CFAB}"/>
              </a:ext>
            </a:extLst>
          </p:cNvPr>
          <p:cNvSpPr>
            <a:spLocks noRot="1" noChangeArrowheads="1" noTextEdit="1"/>
          </p:cNvSpPr>
          <p:nvPr>
            <p:ph type="sldImg"/>
          </p:nvPr>
        </p:nvSpPr>
        <p:spPr>
          <a:ln/>
        </p:spPr>
      </p:sp>
      <p:sp>
        <p:nvSpPr>
          <p:cNvPr id="64516" name="Rectangle 3">
            <a:extLst>
              <a:ext uri="{FF2B5EF4-FFF2-40B4-BE49-F238E27FC236}">
                <a16:creationId xmlns:a16="http://schemas.microsoft.com/office/drawing/2014/main" id="{CE1031E5-8F56-AF95-E0B6-E773B3E53C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93D6035F-92F6-FB57-DF30-8A35A9E9330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44F2C60-0CE7-4E28-8FF0-C220E81CCA12}" type="slidenum">
              <a:rPr lang="de-DE" altLang="de-DE"/>
              <a:pPr eaLnBrk="1" hangingPunct="1"/>
              <a:t>13</a:t>
            </a:fld>
            <a:endParaRPr lang="de-DE" altLang="de-DE"/>
          </a:p>
        </p:txBody>
      </p:sp>
      <p:sp>
        <p:nvSpPr>
          <p:cNvPr id="65539" name="Rectangle 2">
            <a:extLst>
              <a:ext uri="{FF2B5EF4-FFF2-40B4-BE49-F238E27FC236}">
                <a16:creationId xmlns:a16="http://schemas.microsoft.com/office/drawing/2014/main" id="{B76C0D7A-2D11-1733-A2DE-DBEB4154DC42}"/>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08709BB8-AE37-38E2-0DBE-87931144B7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26256F57-7CEB-1008-B237-E742226974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5D6AE9A-CB4C-4E91-B7B2-433942B71DB7}" type="slidenum">
              <a:rPr lang="de-DE" altLang="de-DE"/>
              <a:pPr eaLnBrk="1" hangingPunct="1"/>
              <a:t>14</a:t>
            </a:fld>
            <a:endParaRPr lang="de-DE" altLang="de-DE"/>
          </a:p>
        </p:txBody>
      </p:sp>
      <p:sp>
        <p:nvSpPr>
          <p:cNvPr id="66563" name="Rectangle 2">
            <a:extLst>
              <a:ext uri="{FF2B5EF4-FFF2-40B4-BE49-F238E27FC236}">
                <a16:creationId xmlns:a16="http://schemas.microsoft.com/office/drawing/2014/main" id="{4FB40A67-1832-85ED-6215-2034497C6A11}"/>
              </a:ext>
            </a:extLst>
          </p:cNvPr>
          <p:cNvSpPr>
            <a:spLocks noRot="1" noChangeArrowheads="1" noTextEdit="1"/>
          </p:cNvSpPr>
          <p:nvPr>
            <p:ph type="sldImg"/>
          </p:nvPr>
        </p:nvSpPr>
        <p:spPr>
          <a:ln/>
        </p:spPr>
      </p:sp>
      <p:sp>
        <p:nvSpPr>
          <p:cNvPr id="66564" name="Rectangle 3">
            <a:extLst>
              <a:ext uri="{FF2B5EF4-FFF2-40B4-BE49-F238E27FC236}">
                <a16:creationId xmlns:a16="http://schemas.microsoft.com/office/drawing/2014/main" id="{FB63B048-CC52-F4AC-87D9-B3358811EB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BF1ABEA3-8597-ADA4-3C10-1F6F1A3ED2B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965797-8C3D-414B-BC22-46A6BC934BD8}" type="slidenum">
              <a:rPr lang="de-DE" altLang="de-DE"/>
              <a:pPr eaLnBrk="1" hangingPunct="1"/>
              <a:t>15</a:t>
            </a:fld>
            <a:endParaRPr lang="de-DE" altLang="de-DE"/>
          </a:p>
        </p:txBody>
      </p:sp>
      <p:sp>
        <p:nvSpPr>
          <p:cNvPr id="67587" name="Rectangle 2">
            <a:extLst>
              <a:ext uri="{FF2B5EF4-FFF2-40B4-BE49-F238E27FC236}">
                <a16:creationId xmlns:a16="http://schemas.microsoft.com/office/drawing/2014/main" id="{9913F00C-C25F-4B8F-1BC0-FD08789EE8E9}"/>
              </a:ext>
            </a:extLst>
          </p:cNvPr>
          <p:cNvSpPr>
            <a:spLocks noRot="1" noChangeArrowheads="1" noTextEdit="1"/>
          </p:cNvSpPr>
          <p:nvPr>
            <p:ph type="sldImg"/>
          </p:nvPr>
        </p:nvSpPr>
        <p:spPr>
          <a:ln/>
        </p:spPr>
      </p:sp>
      <p:sp>
        <p:nvSpPr>
          <p:cNvPr id="67588" name="Rectangle 3">
            <a:extLst>
              <a:ext uri="{FF2B5EF4-FFF2-40B4-BE49-F238E27FC236}">
                <a16:creationId xmlns:a16="http://schemas.microsoft.com/office/drawing/2014/main" id="{3AD23FF4-EA9F-68DB-5C2E-446C10CBB3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D9A0EFD6-CE95-06CD-8EBD-732E3950FE8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861517F-2FA9-42CF-9A51-5789C576AD0E}" type="slidenum">
              <a:rPr lang="de-DE" altLang="de-DE"/>
              <a:pPr eaLnBrk="1" hangingPunct="1"/>
              <a:t>16</a:t>
            </a:fld>
            <a:endParaRPr lang="de-DE" altLang="de-DE"/>
          </a:p>
        </p:txBody>
      </p:sp>
      <p:sp>
        <p:nvSpPr>
          <p:cNvPr id="68611" name="Rectangle 2">
            <a:extLst>
              <a:ext uri="{FF2B5EF4-FFF2-40B4-BE49-F238E27FC236}">
                <a16:creationId xmlns:a16="http://schemas.microsoft.com/office/drawing/2014/main" id="{E2C08D52-F14D-A33A-1765-DF85D4236279}"/>
              </a:ext>
            </a:extLst>
          </p:cNvPr>
          <p:cNvSpPr>
            <a:spLocks noRot="1" noChangeArrowheads="1" noTextEdit="1"/>
          </p:cNvSpPr>
          <p:nvPr>
            <p:ph type="sldImg"/>
          </p:nvPr>
        </p:nvSpPr>
        <p:spPr>
          <a:ln/>
        </p:spPr>
      </p:sp>
      <p:sp>
        <p:nvSpPr>
          <p:cNvPr id="68612" name="Rectangle 3">
            <a:extLst>
              <a:ext uri="{FF2B5EF4-FFF2-40B4-BE49-F238E27FC236}">
                <a16:creationId xmlns:a16="http://schemas.microsoft.com/office/drawing/2014/main" id="{E3A88AED-9465-5228-FF31-322CA8FEE5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C689D6E5-35FD-5CA3-D187-0D1E1B2ABB5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36C0500-D317-4621-A938-4DC5B56C5C52}" type="slidenum">
              <a:rPr lang="de-DE" altLang="de-DE"/>
              <a:pPr eaLnBrk="1" hangingPunct="1"/>
              <a:t>17</a:t>
            </a:fld>
            <a:endParaRPr lang="de-DE" altLang="de-DE"/>
          </a:p>
        </p:txBody>
      </p:sp>
      <p:sp>
        <p:nvSpPr>
          <p:cNvPr id="69635" name="Rectangle 2">
            <a:extLst>
              <a:ext uri="{FF2B5EF4-FFF2-40B4-BE49-F238E27FC236}">
                <a16:creationId xmlns:a16="http://schemas.microsoft.com/office/drawing/2014/main" id="{B377BE5F-E562-C6E2-287F-698D7FF7DDC3}"/>
              </a:ext>
            </a:extLst>
          </p:cNvPr>
          <p:cNvSpPr>
            <a:spLocks noRot="1" noChangeArrowheads="1" noTextEdit="1"/>
          </p:cNvSpPr>
          <p:nvPr>
            <p:ph type="sldImg"/>
          </p:nvPr>
        </p:nvSpPr>
        <p:spPr>
          <a:ln/>
        </p:spPr>
      </p:sp>
      <p:sp>
        <p:nvSpPr>
          <p:cNvPr id="69636" name="Rectangle 3">
            <a:extLst>
              <a:ext uri="{FF2B5EF4-FFF2-40B4-BE49-F238E27FC236}">
                <a16:creationId xmlns:a16="http://schemas.microsoft.com/office/drawing/2014/main" id="{E8886C9F-94FF-1FAD-BF14-70F9093A67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BF85A5F6-05C0-75A3-74A5-FED5767DF7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74065AD-2E71-493D-96DD-C5A8EF1A699E}" type="slidenum">
              <a:rPr lang="de-DE" altLang="de-DE"/>
              <a:pPr eaLnBrk="1" hangingPunct="1"/>
              <a:t>18</a:t>
            </a:fld>
            <a:endParaRPr lang="de-DE" altLang="de-DE"/>
          </a:p>
        </p:txBody>
      </p:sp>
      <p:sp>
        <p:nvSpPr>
          <p:cNvPr id="70659" name="Rectangle 2">
            <a:extLst>
              <a:ext uri="{FF2B5EF4-FFF2-40B4-BE49-F238E27FC236}">
                <a16:creationId xmlns:a16="http://schemas.microsoft.com/office/drawing/2014/main" id="{81EBD2F0-66E3-B062-B5F3-FD8AA1A0956B}"/>
              </a:ext>
            </a:extLst>
          </p:cNvPr>
          <p:cNvSpPr>
            <a:spLocks noRot="1" noChangeArrowheads="1" noTextEdit="1"/>
          </p:cNvSpPr>
          <p:nvPr>
            <p:ph type="sldImg"/>
          </p:nvPr>
        </p:nvSpPr>
        <p:spPr>
          <a:ln/>
        </p:spPr>
      </p:sp>
      <p:sp>
        <p:nvSpPr>
          <p:cNvPr id="70660" name="Rectangle 3">
            <a:extLst>
              <a:ext uri="{FF2B5EF4-FFF2-40B4-BE49-F238E27FC236}">
                <a16:creationId xmlns:a16="http://schemas.microsoft.com/office/drawing/2014/main" id="{2350DBB2-F006-B7B9-763F-79A9C3E3207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96C4B0CF-40FA-7754-2BE9-10984D63C3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EC7E15E-D7CC-4FB2-BF6F-EDBBCEBF92F9}" type="slidenum">
              <a:rPr lang="de-DE" altLang="de-DE"/>
              <a:pPr eaLnBrk="1" hangingPunct="1"/>
              <a:t>19</a:t>
            </a:fld>
            <a:endParaRPr lang="de-DE" altLang="de-DE"/>
          </a:p>
        </p:txBody>
      </p:sp>
      <p:sp>
        <p:nvSpPr>
          <p:cNvPr id="71683" name="Rectangle 2">
            <a:extLst>
              <a:ext uri="{FF2B5EF4-FFF2-40B4-BE49-F238E27FC236}">
                <a16:creationId xmlns:a16="http://schemas.microsoft.com/office/drawing/2014/main" id="{5884DE29-3493-9DF9-FDF6-0728A3637466}"/>
              </a:ext>
            </a:extLst>
          </p:cNvPr>
          <p:cNvSpPr>
            <a:spLocks noRot="1" noChangeArrowheads="1" noTextEdit="1"/>
          </p:cNvSpPr>
          <p:nvPr>
            <p:ph type="sldImg"/>
          </p:nvPr>
        </p:nvSpPr>
        <p:spPr>
          <a:ln/>
        </p:spPr>
      </p:sp>
      <p:sp>
        <p:nvSpPr>
          <p:cNvPr id="71684" name="Rectangle 3">
            <a:extLst>
              <a:ext uri="{FF2B5EF4-FFF2-40B4-BE49-F238E27FC236}">
                <a16:creationId xmlns:a16="http://schemas.microsoft.com/office/drawing/2014/main" id="{B473BA62-6A59-D464-A4F1-3FABB310E8D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452151F7-5179-9103-D000-E5163B76BD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73951C4-8AD3-4F10-8727-1070724F7464}" type="slidenum">
              <a:rPr lang="de-DE" altLang="de-DE"/>
              <a:pPr eaLnBrk="1" hangingPunct="1"/>
              <a:t>2</a:t>
            </a:fld>
            <a:endParaRPr lang="de-DE" altLang="de-DE"/>
          </a:p>
        </p:txBody>
      </p:sp>
      <p:sp>
        <p:nvSpPr>
          <p:cNvPr id="54275" name="Rectangle 2">
            <a:extLst>
              <a:ext uri="{FF2B5EF4-FFF2-40B4-BE49-F238E27FC236}">
                <a16:creationId xmlns:a16="http://schemas.microsoft.com/office/drawing/2014/main" id="{1316B657-0F1C-C58E-860B-E6485961B4F9}"/>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8D6BD06D-E4AE-EFC5-2995-63A727A312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DD4C9DB5-5541-A1EF-1A0A-EA166326541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FA2621-F258-4263-9FD6-B13A84EDB229}" type="slidenum">
              <a:rPr lang="de-DE" altLang="de-DE"/>
              <a:pPr eaLnBrk="1" hangingPunct="1"/>
              <a:t>20</a:t>
            </a:fld>
            <a:endParaRPr lang="de-DE" altLang="de-DE"/>
          </a:p>
        </p:txBody>
      </p:sp>
      <p:sp>
        <p:nvSpPr>
          <p:cNvPr id="72707" name="Rectangle 2">
            <a:extLst>
              <a:ext uri="{FF2B5EF4-FFF2-40B4-BE49-F238E27FC236}">
                <a16:creationId xmlns:a16="http://schemas.microsoft.com/office/drawing/2014/main" id="{7DFBE92C-A0F6-99C8-00FF-1BCC96C2574E}"/>
              </a:ext>
            </a:extLst>
          </p:cNvPr>
          <p:cNvSpPr>
            <a:spLocks noRot="1" noChangeArrowheads="1" noTextEdit="1"/>
          </p:cNvSpPr>
          <p:nvPr>
            <p:ph type="sldImg"/>
          </p:nvPr>
        </p:nvSpPr>
        <p:spPr>
          <a:ln/>
        </p:spPr>
      </p:sp>
      <p:sp>
        <p:nvSpPr>
          <p:cNvPr id="72708" name="Rectangle 3">
            <a:extLst>
              <a:ext uri="{FF2B5EF4-FFF2-40B4-BE49-F238E27FC236}">
                <a16:creationId xmlns:a16="http://schemas.microsoft.com/office/drawing/2014/main" id="{CEC48A76-8FF4-3E99-A5CC-0EE8971403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81C5A6B5-B9D4-CDBC-D531-2FEA43A3AF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0C8ED5B-CA1D-4200-B60A-09DC701D5B3F}" type="slidenum">
              <a:rPr lang="de-DE" altLang="de-DE"/>
              <a:pPr eaLnBrk="1" hangingPunct="1"/>
              <a:t>21</a:t>
            </a:fld>
            <a:endParaRPr lang="de-DE" altLang="de-DE"/>
          </a:p>
        </p:txBody>
      </p:sp>
      <p:sp>
        <p:nvSpPr>
          <p:cNvPr id="73731" name="Rectangle 2">
            <a:extLst>
              <a:ext uri="{FF2B5EF4-FFF2-40B4-BE49-F238E27FC236}">
                <a16:creationId xmlns:a16="http://schemas.microsoft.com/office/drawing/2014/main" id="{29A75EB8-934A-B394-ED0F-7F62C3DF5626}"/>
              </a:ext>
            </a:extLst>
          </p:cNvPr>
          <p:cNvSpPr>
            <a:spLocks noRot="1" noChangeArrowheads="1" noTextEdit="1"/>
          </p:cNvSpPr>
          <p:nvPr>
            <p:ph type="sldImg"/>
          </p:nvPr>
        </p:nvSpPr>
        <p:spPr>
          <a:ln/>
        </p:spPr>
      </p:sp>
      <p:sp>
        <p:nvSpPr>
          <p:cNvPr id="73732" name="Rectangle 3">
            <a:extLst>
              <a:ext uri="{FF2B5EF4-FFF2-40B4-BE49-F238E27FC236}">
                <a16:creationId xmlns:a16="http://schemas.microsoft.com/office/drawing/2014/main" id="{DA0383BA-7D65-532C-17B9-39A7CAD55CE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A64FF968-0E95-7563-B19B-FC5E2EEEFE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F2CE344-D5E7-444F-8A8D-2737A914626A}" type="slidenum">
              <a:rPr lang="de-DE" altLang="de-DE"/>
              <a:pPr eaLnBrk="1" hangingPunct="1"/>
              <a:t>22</a:t>
            </a:fld>
            <a:endParaRPr lang="de-DE" altLang="de-DE"/>
          </a:p>
        </p:txBody>
      </p:sp>
      <p:sp>
        <p:nvSpPr>
          <p:cNvPr id="74755" name="Rectangle 2">
            <a:extLst>
              <a:ext uri="{FF2B5EF4-FFF2-40B4-BE49-F238E27FC236}">
                <a16:creationId xmlns:a16="http://schemas.microsoft.com/office/drawing/2014/main" id="{35315200-6A98-6C78-2D07-2B85A1F42120}"/>
              </a:ext>
            </a:extLst>
          </p:cNvPr>
          <p:cNvSpPr>
            <a:spLocks noRot="1" noChangeArrowheads="1" noTextEdit="1"/>
          </p:cNvSpPr>
          <p:nvPr>
            <p:ph type="sldImg"/>
          </p:nvPr>
        </p:nvSpPr>
        <p:spPr>
          <a:ln/>
        </p:spPr>
      </p:sp>
      <p:sp>
        <p:nvSpPr>
          <p:cNvPr id="74756" name="Rectangle 3">
            <a:extLst>
              <a:ext uri="{FF2B5EF4-FFF2-40B4-BE49-F238E27FC236}">
                <a16:creationId xmlns:a16="http://schemas.microsoft.com/office/drawing/2014/main" id="{4E50D38D-1D5A-68BE-F302-269465BA60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52676141-9621-F279-AD89-5528637B4D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4D264E-4892-4E8F-8894-6A57772507E7}" type="slidenum">
              <a:rPr lang="de-DE" altLang="de-DE"/>
              <a:pPr eaLnBrk="1" hangingPunct="1"/>
              <a:t>23</a:t>
            </a:fld>
            <a:endParaRPr lang="de-DE" altLang="de-DE"/>
          </a:p>
        </p:txBody>
      </p:sp>
      <p:sp>
        <p:nvSpPr>
          <p:cNvPr id="75779" name="Rectangle 2">
            <a:extLst>
              <a:ext uri="{FF2B5EF4-FFF2-40B4-BE49-F238E27FC236}">
                <a16:creationId xmlns:a16="http://schemas.microsoft.com/office/drawing/2014/main" id="{E5BBF390-6909-A466-3C75-0F583CADCF51}"/>
              </a:ext>
            </a:extLst>
          </p:cNvPr>
          <p:cNvSpPr>
            <a:spLocks noRot="1" noChangeArrowheads="1" noTextEdit="1"/>
          </p:cNvSpPr>
          <p:nvPr>
            <p:ph type="sldImg"/>
          </p:nvPr>
        </p:nvSpPr>
        <p:spPr>
          <a:ln/>
        </p:spPr>
      </p:sp>
      <p:sp>
        <p:nvSpPr>
          <p:cNvPr id="75780" name="Rectangle 3">
            <a:extLst>
              <a:ext uri="{FF2B5EF4-FFF2-40B4-BE49-F238E27FC236}">
                <a16:creationId xmlns:a16="http://schemas.microsoft.com/office/drawing/2014/main" id="{B5097B70-2FA0-7EF0-F015-C93065BFF2A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6EF26EE7-58C1-A108-0FE2-71057114D0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3C5F2FD-D0B1-4B06-B566-FAF7BE433329}" type="slidenum">
              <a:rPr lang="de-DE" altLang="de-DE"/>
              <a:pPr eaLnBrk="1" hangingPunct="1"/>
              <a:t>24</a:t>
            </a:fld>
            <a:endParaRPr lang="de-DE" altLang="de-DE"/>
          </a:p>
        </p:txBody>
      </p:sp>
      <p:sp>
        <p:nvSpPr>
          <p:cNvPr id="76803" name="Rectangle 2">
            <a:extLst>
              <a:ext uri="{FF2B5EF4-FFF2-40B4-BE49-F238E27FC236}">
                <a16:creationId xmlns:a16="http://schemas.microsoft.com/office/drawing/2014/main" id="{DEA301FE-7D5B-FE14-C047-3AD0BF89E9B2}"/>
              </a:ext>
            </a:extLst>
          </p:cNvPr>
          <p:cNvSpPr>
            <a:spLocks noRot="1" noChangeArrowheads="1" noTextEdit="1"/>
          </p:cNvSpPr>
          <p:nvPr>
            <p:ph type="sldImg"/>
          </p:nvPr>
        </p:nvSpPr>
        <p:spPr>
          <a:ln/>
        </p:spPr>
      </p:sp>
      <p:sp>
        <p:nvSpPr>
          <p:cNvPr id="76804" name="Rectangle 3">
            <a:extLst>
              <a:ext uri="{FF2B5EF4-FFF2-40B4-BE49-F238E27FC236}">
                <a16:creationId xmlns:a16="http://schemas.microsoft.com/office/drawing/2014/main" id="{DA6FAC72-40C1-2297-DAB2-85E62A4941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B18FC153-03B5-92CE-C102-E5B01BC870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629B214-4493-4E52-A5C9-F89EC9585897}" type="slidenum">
              <a:rPr lang="de-DE" altLang="de-DE"/>
              <a:pPr eaLnBrk="1" hangingPunct="1"/>
              <a:t>25</a:t>
            </a:fld>
            <a:endParaRPr lang="de-DE" altLang="de-DE"/>
          </a:p>
        </p:txBody>
      </p:sp>
      <p:sp>
        <p:nvSpPr>
          <p:cNvPr id="77827" name="Rectangle 2">
            <a:extLst>
              <a:ext uri="{FF2B5EF4-FFF2-40B4-BE49-F238E27FC236}">
                <a16:creationId xmlns:a16="http://schemas.microsoft.com/office/drawing/2014/main" id="{868011FF-2245-8BE2-A630-2C556E158F01}"/>
              </a:ext>
            </a:extLst>
          </p:cNvPr>
          <p:cNvSpPr>
            <a:spLocks noRot="1" noChangeArrowheads="1" noTextEdit="1"/>
          </p:cNvSpPr>
          <p:nvPr>
            <p:ph type="sldImg"/>
          </p:nvPr>
        </p:nvSpPr>
        <p:spPr>
          <a:ln/>
        </p:spPr>
      </p:sp>
      <p:sp>
        <p:nvSpPr>
          <p:cNvPr id="77828" name="Rectangle 3">
            <a:extLst>
              <a:ext uri="{FF2B5EF4-FFF2-40B4-BE49-F238E27FC236}">
                <a16:creationId xmlns:a16="http://schemas.microsoft.com/office/drawing/2014/main" id="{0F5EAC81-7E86-6C5B-18BB-22E3A46A236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D1567C65-4227-A20A-F3A6-A11CB5EC97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2903EA5-3366-4739-BA92-2BDDF7905A81}" type="slidenum">
              <a:rPr lang="de-DE" altLang="de-DE"/>
              <a:pPr eaLnBrk="1" hangingPunct="1"/>
              <a:t>26</a:t>
            </a:fld>
            <a:endParaRPr lang="de-DE" altLang="de-DE"/>
          </a:p>
        </p:txBody>
      </p:sp>
      <p:sp>
        <p:nvSpPr>
          <p:cNvPr id="78851" name="Rectangle 2">
            <a:extLst>
              <a:ext uri="{FF2B5EF4-FFF2-40B4-BE49-F238E27FC236}">
                <a16:creationId xmlns:a16="http://schemas.microsoft.com/office/drawing/2014/main" id="{523714E4-81B3-7233-6063-83628CB98A53}"/>
              </a:ext>
            </a:extLst>
          </p:cNvPr>
          <p:cNvSpPr>
            <a:spLocks noRot="1" noChangeArrowheads="1" noTextEdit="1"/>
          </p:cNvSpPr>
          <p:nvPr>
            <p:ph type="sldImg"/>
          </p:nvPr>
        </p:nvSpPr>
        <p:spPr>
          <a:ln/>
        </p:spPr>
      </p:sp>
      <p:sp>
        <p:nvSpPr>
          <p:cNvPr id="78852" name="Rectangle 3">
            <a:extLst>
              <a:ext uri="{FF2B5EF4-FFF2-40B4-BE49-F238E27FC236}">
                <a16:creationId xmlns:a16="http://schemas.microsoft.com/office/drawing/2014/main" id="{58C5E437-4B1A-B3D5-7802-9BBC9ACF6B4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1E642B1C-A060-AC0C-8F2B-83599C55B3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EBED202-4D53-4D9C-82B3-97764DB2BD6D}" type="slidenum">
              <a:rPr lang="de-DE" altLang="de-DE"/>
              <a:pPr eaLnBrk="1" hangingPunct="1"/>
              <a:t>27</a:t>
            </a:fld>
            <a:endParaRPr lang="de-DE" altLang="de-DE"/>
          </a:p>
        </p:txBody>
      </p:sp>
      <p:sp>
        <p:nvSpPr>
          <p:cNvPr id="79875" name="Rectangle 2">
            <a:extLst>
              <a:ext uri="{FF2B5EF4-FFF2-40B4-BE49-F238E27FC236}">
                <a16:creationId xmlns:a16="http://schemas.microsoft.com/office/drawing/2014/main" id="{4C1F7D9C-8F81-7A92-A109-AB66BCE8C68B}"/>
              </a:ext>
            </a:extLst>
          </p:cNvPr>
          <p:cNvSpPr>
            <a:spLocks noRot="1" noChangeArrowheads="1" noTextEdit="1"/>
          </p:cNvSpPr>
          <p:nvPr>
            <p:ph type="sldImg"/>
          </p:nvPr>
        </p:nvSpPr>
        <p:spPr>
          <a:ln/>
        </p:spPr>
      </p:sp>
      <p:sp>
        <p:nvSpPr>
          <p:cNvPr id="79876" name="Rectangle 3">
            <a:extLst>
              <a:ext uri="{FF2B5EF4-FFF2-40B4-BE49-F238E27FC236}">
                <a16:creationId xmlns:a16="http://schemas.microsoft.com/office/drawing/2014/main" id="{CF40079C-6B2D-1A4F-CDBD-12ACBA5C38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a:extLst>
              <a:ext uri="{FF2B5EF4-FFF2-40B4-BE49-F238E27FC236}">
                <a16:creationId xmlns:a16="http://schemas.microsoft.com/office/drawing/2014/main" id="{672CD87C-B5A4-A5B5-F36C-A252F9F862F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86D21DE-470C-4DC2-BC2C-E9F3C4927AE4}" type="slidenum">
              <a:rPr lang="de-DE" altLang="de-DE"/>
              <a:pPr eaLnBrk="1" hangingPunct="1"/>
              <a:t>28</a:t>
            </a:fld>
            <a:endParaRPr lang="de-DE" altLang="de-DE"/>
          </a:p>
        </p:txBody>
      </p:sp>
      <p:sp>
        <p:nvSpPr>
          <p:cNvPr id="80899" name="Rectangle 2">
            <a:extLst>
              <a:ext uri="{FF2B5EF4-FFF2-40B4-BE49-F238E27FC236}">
                <a16:creationId xmlns:a16="http://schemas.microsoft.com/office/drawing/2014/main" id="{5DF085AF-7A4D-B2C9-C214-0AC6BAED369C}"/>
              </a:ext>
            </a:extLst>
          </p:cNvPr>
          <p:cNvSpPr>
            <a:spLocks noRot="1" noChangeArrowheads="1" noTextEdit="1"/>
          </p:cNvSpPr>
          <p:nvPr>
            <p:ph type="sldImg"/>
          </p:nvPr>
        </p:nvSpPr>
        <p:spPr>
          <a:ln/>
        </p:spPr>
      </p:sp>
      <p:sp>
        <p:nvSpPr>
          <p:cNvPr id="80900" name="Rectangle 3">
            <a:extLst>
              <a:ext uri="{FF2B5EF4-FFF2-40B4-BE49-F238E27FC236}">
                <a16:creationId xmlns:a16="http://schemas.microsoft.com/office/drawing/2014/main" id="{6A9D2919-BE27-00A8-ACEA-D07EE6F971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latin typeface="Arial" panose="020B0604020202020204" pitchFamily="34" charset="0"/>
              </a:rPr>
              <a:t>In heutiger Ausdrucksweise würden wir sagen, dass die Summe dieser unendlichen geometrischen Reihe 4/3·Δ beträgt. </a:t>
            </a:r>
          </a:p>
          <a:p>
            <a:pPr eaLnBrk="1" hangingPunct="1"/>
            <a:r>
              <a:rPr lang="de-DE" altLang="de-DE">
                <a:latin typeface="Arial" panose="020B0604020202020204" pitchFamily="34" charset="0"/>
              </a:rPr>
              <a:t>In der Antike kannte man aber noch nicht die Begriffe "unendliche Reihe" und "Grenzwert". </a:t>
            </a:r>
          </a:p>
          <a:p>
            <a:pPr eaLnBrk="1" hangingPunct="1"/>
            <a:r>
              <a:rPr lang="de-DE" altLang="de-DE">
                <a:latin typeface="Arial" panose="020B0604020202020204" pitchFamily="34" charset="0"/>
              </a:rPr>
              <a:t>Archimedes zeigt daher durch eine doppelten Widerspruchsbeweis, dass die Fläche des Parabelsegments nicht größer, aber auch nicht kleiner als 4/3 der Dreiecksfläche betragen kann.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25D464F5-12E7-F987-97A2-F441CC12C4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55A6432-5FEA-448C-980B-4C737758B067}" type="slidenum">
              <a:rPr lang="de-DE" altLang="de-DE"/>
              <a:pPr eaLnBrk="1" hangingPunct="1"/>
              <a:t>29</a:t>
            </a:fld>
            <a:endParaRPr lang="de-DE" altLang="de-DE"/>
          </a:p>
        </p:txBody>
      </p:sp>
      <p:sp>
        <p:nvSpPr>
          <p:cNvPr id="81923" name="Rectangle 2">
            <a:extLst>
              <a:ext uri="{FF2B5EF4-FFF2-40B4-BE49-F238E27FC236}">
                <a16:creationId xmlns:a16="http://schemas.microsoft.com/office/drawing/2014/main" id="{B19244AB-1D4B-DBCB-F59B-8C1C30B3CCAB}"/>
              </a:ext>
            </a:extLst>
          </p:cNvPr>
          <p:cNvSpPr>
            <a:spLocks noRot="1" noChangeArrowheads="1" noTextEdit="1"/>
          </p:cNvSpPr>
          <p:nvPr>
            <p:ph type="sldImg"/>
          </p:nvPr>
        </p:nvSpPr>
        <p:spPr>
          <a:ln/>
        </p:spPr>
      </p:sp>
      <p:sp>
        <p:nvSpPr>
          <p:cNvPr id="81924" name="Rectangle 3">
            <a:extLst>
              <a:ext uri="{FF2B5EF4-FFF2-40B4-BE49-F238E27FC236}">
                <a16:creationId xmlns:a16="http://schemas.microsoft.com/office/drawing/2014/main" id="{49E98CCB-BB61-971B-426C-9543476CEF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78EA8511-B98D-8AF5-64DA-F294AAAD37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338E13-8F9A-4453-8924-9901450709F5}" type="slidenum">
              <a:rPr lang="de-DE" altLang="de-DE"/>
              <a:pPr eaLnBrk="1" hangingPunct="1"/>
              <a:t>3</a:t>
            </a:fld>
            <a:endParaRPr lang="de-DE" altLang="de-DE"/>
          </a:p>
        </p:txBody>
      </p:sp>
      <p:sp>
        <p:nvSpPr>
          <p:cNvPr id="55299" name="Rectangle 2">
            <a:extLst>
              <a:ext uri="{FF2B5EF4-FFF2-40B4-BE49-F238E27FC236}">
                <a16:creationId xmlns:a16="http://schemas.microsoft.com/office/drawing/2014/main" id="{59FF6780-42B9-35DF-590D-E39403DD966B}"/>
              </a:ext>
            </a:extLst>
          </p:cNvPr>
          <p:cNvSpPr>
            <a:spLocks noRot="1" noChangeArrowheads="1" noTextEdit="1"/>
          </p:cNvSpPr>
          <p:nvPr>
            <p:ph type="sldImg"/>
          </p:nvPr>
        </p:nvSpPr>
        <p:spPr>
          <a:ln/>
        </p:spPr>
      </p:sp>
      <p:sp>
        <p:nvSpPr>
          <p:cNvPr id="55300" name="Rectangle 3">
            <a:extLst>
              <a:ext uri="{FF2B5EF4-FFF2-40B4-BE49-F238E27FC236}">
                <a16:creationId xmlns:a16="http://schemas.microsoft.com/office/drawing/2014/main" id="{1968E53D-A50C-24BC-572C-570B1AA30C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88582B94-118D-041D-55C7-AF8A58AA31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55523EF-CFF0-4CA9-A4D9-2B4ECDBF1F99}" type="slidenum">
              <a:rPr lang="de-DE" altLang="de-DE"/>
              <a:pPr eaLnBrk="1" hangingPunct="1"/>
              <a:t>30</a:t>
            </a:fld>
            <a:endParaRPr lang="de-DE" altLang="de-DE"/>
          </a:p>
        </p:txBody>
      </p:sp>
      <p:sp>
        <p:nvSpPr>
          <p:cNvPr id="82947" name="Rectangle 2">
            <a:extLst>
              <a:ext uri="{FF2B5EF4-FFF2-40B4-BE49-F238E27FC236}">
                <a16:creationId xmlns:a16="http://schemas.microsoft.com/office/drawing/2014/main" id="{952350E6-4DA1-FF83-CC46-3FAEAD88EF5A}"/>
              </a:ext>
            </a:extLst>
          </p:cNvPr>
          <p:cNvSpPr>
            <a:spLocks noRot="1" noChangeArrowheads="1" noTextEdit="1"/>
          </p:cNvSpPr>
          <p:nvPr>
            <p:ph type="sldImg"/>
          </p:nvPr>
        </p:nvSpPr>
        <p:spPr>
          <a:ln/>
        </p:spPr>
      </p:sp>
      <p:sp>
        <p:nvSpPr>
          <p:cNvPr id="82948" name="Rectangle 3">
            <a:extLst>
              <a:ext uri="{FF2B5EF4-FFF2-40B4-BE49-F238E27FC236}">
                <a16:creationId xmlns:a16="http://schemas.microsoft.com/office/drawing/2014/main" id="{DDD23B4F-BEF6-BE3F-0F09-A6A0386935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2D721E03-DCE8-A008-E33C-68A1EE689F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51D49E-262C-435C-96E3-E3591C7DADA5}" type="slidenum">
              <a:rPr lang="de-DE" altLang="de-DE"/>
              <a:pPr eaLnBrk="1" hangingPunct="1"/>
              <a:t>31</a:t>
            </a:fld>
            <a:endParaRPr lang="de-DE" altLang="de-DE"/>
          </a:p>
        </p:txBody>
      </p:sp>
      <p:sp>
        <p:nvSpPr>
          <p:cNvPr id="83971" name="Rectangle 2">
            <a:extLst>
              <a:ext uri="{FF2B5EF4-FFF2-40B4-BE49-F238E27FC236}">
                <a16:creationId xmlns:a16="http://schemas.microsoft.com/office/drawing/2014/main" id="{C18DFD73-EFA1-725A-7483-A45C226E8291}"/>
              </a:ext>
            </a:extLst>
          </p:cNvPr>
          <p:cNvSpPr>
            <a:spLocks noRot="1" noChangeArrowheads="1" noTextEdit="1"/>
          </p:cNvSpPr>
          <p:nvPr>
            <p:ph type="sldImg"/>
          </p:nvPr>
        </p:nvSpPr>
        <p:spPr>
          <a:ln/>
        </p:spPr>
      </p:sp>
      <p:sp>
        <p:nvSpPr>
          <p:cNvPr id="83972" name="Rectangle 3">
            <a:extLst>
              <a:ext uri="{FF2B5EF4-FFF2-40B4-BE49-F238E27FC236}">
                <a16:creationId xmlns:a16="http://schemas.microsoft.com/office/drawing/2014/main" id="{52E009FA-B4FF-1A75-ACCF-7877482E0A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7CA34736-6180-DF92-A3CF-44BE4ACFD9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4DB264-42DE-477C-A95E-020811C605F8}" type="slidenum">
              <a:rPr lang="de-DE" altLang="de-DE"/>
              <a:pPr eaLnBrk="1" hangingPunct="1"/>
              <a:t>32</a:t>
            </a:fld>
            <a:endParaRPr lang="de-DE" altLang="de-DE"/>
          </a:p>
        </p:txBody>
      </p:sp>
      <p:sp>
        <p:nvSpPr>
          <p:cNvPr id="84995" name="Rectangle 2">
            <a:extLst>
              <a:ext uri="{FF2B5EF4-FFF2-40B4-BE49-F238E27FC236}">
                <a16:creationId xmlns:a16="http://schemas.microsoft.com/office/drawing/2014/main" id="{4CF825F6-B8A8-7818-F0B1-31E66E9E4F15}"/>
              </a:ext>
            </a:extLst>
          </p:cNvPr>
          <p:cNvSpPr>
            <a:spLocks noRot="1" noChangeArrowheads="1" noTextEdit="1"/>
          </p:cNvSpPr>
          <p:nvPr>
            <p:ph type="sldImg"/>
          </p:nvPr>
        </p:nvSpPr>
        <p:spPr>
          <a:ln/>
        </p:spPr>
      </p:sp>
      <p:sp>
        <p:nvSpPr>
          <p:cNvPr id="84996" name="Rectangle 3">
            <a:extLst>
              <a:ext uri="{FF2B5EF4-FFF2-40B4-BE49-F238E27FC236}">
                <a16:creationId xmlns:a16="http://schemas.microsoft.com/office/drawing/2014/main" id="{681F7FCD-8460-FBBD-8EC5-1806DFEFCA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0F123294-181B-3404-B268-91BD3DA1E2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9159721-80D9-48EC-B44A-0A2FA1DE1C81}" type="slidenum">
              <a:rPr lang="de-DE" altLang="de-DE"/>
              <a:pPr eaLnBrk="1" hangingPunct="1"/>
              <a:t>33</a:t>
            </a:fld>
            <a:endParaRPr lang="de-DE" altLang="de-DE"/>
          </a:p>
        </p:txBody>
      </p:sp>
      <p:sp>
        <p:nvSpPr>
          <p:cNvPr id="86019" name="Rectangle 2">
            <a:extLst>
              <a:ext uri="{FF2B5EF4-FFF2-40B4-BE49-F238E27FC236}">
                <a16:creationId xmlns:a16="http://schemas.microsoft.com/office/drawing/2014/main" id="{9EC173E6-F9D3-0C14-B1AA-771E403CEBB9}"/>
              </a:ext>
            </a:extLst>
          </p:cNvPr>
          <p:cNvSpPr>
            <a:spLocks noRot="1" noChangeArrowheads="1" noTextEdit="1"/>
          </p:cNvSpPr>
          <p:nvPr>
            <p:ph type="sldImg"/>
          </p:nvPr>
        </p:nvSpPr>
        <p:spPr>
          <a:ln/>
        </p:spPr>
      </p:sp>
      <p:sp>
        <p:nvSpPr>
          <p:cNvPr id="86020" name="Rectangle 3">
            <a:extLst>
              <a:ext uri="{FF2B5EF4-FFF2-40B4-BE49-F238E27FC236}">
                <a16:creationId xmlns:a16="http://schemas.microsoft.com/office/drawing/2014/main" id="{FD667A23-9F4E-E2A8-C132-AB6569E060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A6405959-288A-FCA2-9EF4-1ACA72B6E5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179F32D-3181-4831-8B7A-DE3E75CFAE3B}" type="slidenum">
              <a:rPr lang="de-DE" altLang="de-DE"/>
              <a:pPr eaLnBrk="1" hangingPunct="1"/>
              <a:t>34</a:t>
            </a:fld>
            <a:endParaRPr lang="de-DE" altLang="de-DE"/>
          </a:p>
        </p:txBody>
      </p:sp>
      <p:sp>
        <p:nvSpPr>
          <p:cNvPr id="87043" name="Rectangle 2">
            <a:extLst>
              <a:ext uri="{FF2B5EF4-FFF2-40B4-BE49-F238E27FC236}">
                <a16:creationId xmlns:a16="http://schemas.microsoft.com/office/drawing/2014/main" id="{D8008885-CA10-21EF-2A82-575CC04F66C1}"/>
              </a:ext>
            </a:extLst>
          </p:cNvPr>
          <p:cNvSpPr>
            <a:spLocks noRot="1" noChangeArrowheads="1" noTextEdit="1"/>
          </p:cNvSpPr>
          <p:nvPr>
            <p:ph type="sldImg"/>
          </p:nvPr>
        </p:nvSpPr>
        <p:spPr>
          <a:ln/>
        </p:spPr>
      </p:sp>
      <p:sp>
        <p:nvSpPr>
          <p:cNvPr id="87044" name="Rectangle 3">
            <a:extLst>
              <a:ext uri="{FF2B5EF4-FFF2-40B4-BE49-F238E27FC236}">
                <a16:creationId xmlns:a16="http://schemas.microsoft.com/office/drawing/2014/main" id="{C730C7F9-B648-5053-C804-5FC90D4874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17AA188A-52FA-A9B6-CF29-41FC7A72C7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E86A78B-269F-49C4-B701-7690B6F50A7B}" type="slidenum">
              <a:rPr lang="de-DE" altLang="de-DE"/>
              <a:pPr eaLnBrk="1" hangingPunct="1"/>
              <a:t>35</a:t>
            </a:fld>
            <a:endParaRPr lang="de-DE" altLang="de-DE"/>
          </a:p>
        </p:txBody>
      </p:sp>
      <p:sp>
        <p:nvSpPr>
          <p:cNvPr id="88067" name="Rectangle 2">
            <a:extLst>
              <a:ext uri="{FF2B5EF4-FFF2-40B4-BE49-F238E27FC236}">
                <a16:creationId xmlns:a16="http://schemas.microsoft.com/office/drawing/2014/main" id="{8492F55F-6CA7-6025-C65C-E7CBE1418DA6}"/>
              </a:ext>
            </a:extLst>
          </p:cNvPr>
          <p:cNvSpPr>
            <a:spLocks noRot="1" noChangeArrowheads="1" noTextEdit="1"/>
          </p:cNvSpPr>
          <p:nvPr>
            <p:ph type="sldImg"/>
          </p:nvPr>
        </p:nvSpPr>
        <p:spPr>
          <a:ln/>
        </p:spPr>
      </p:sp>
      <p:sp>
        <p:nvSpPr>
          <p:cNvPr id="88068" name="Rectangle 3">
            <a:extLst>
              <a:ext uri="{FF2B5EF4-FFF2-40B4-BE49-F238E27FC236}">
                <a16:creationId xmlns:a16="http://schemas.microsoft.com/office/drawing/2014/main" id="{E9D67FE4-E9C6-B0CF-37FD-60FD1B97ED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a:extLst>
              <a:ext uri="{FF2B5EF4-FFF2-40B4-BE49-F238E27FC236}">
                <a16:creationId xmlns:a16="http://schemas.microsoft.com/office/drawing/2014/main" id="{DC28DBD6-FF83-B49B-0074-24792739BE0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0E4A913-8F28-4733-AA59-31A797AD4618}" type="slidenum">
              <a:rPr lang="de-DE" altLang="de-DE"/>
              <a:pPr eaLnBrk="1" hangingPunct="1"/>
              <a:t>36</a:t>
            </a:fld>
            <a:endParaRPr lang="de-DE" altLang="de-DE"/>
          </a:p>
        </p:txBody>
      </p:sp>
      <p:sp>
        <p:nvSpPr>
          <p:cNvPr id="89091" name="Rectangle 2">
            <a:extLst>
              <a:ext uri="{FF2B5EF4-FFF2-40B4-BE49-F238E27FC236}">
                <a16:creationId xmlns:a16="http://schemas.microsoft.com/office/drawing/2014/main" id="{3C969213-61C4-9FCD-1624-18BF9BE58744}"/>
              </a:ext>
            </a:extLst>
          </p:cNvPr>
          <p:cNvSpPr>
            <a:spLocks noRot="1" noChangeArrowheads="1" noTextEdit="1"/>
          </p:cNvSpPr>
          <p:nvPr>
            <p:ph type="sldImg"/>
          </p:nvPr>
        </p:nvSpPr>
        <p:spPr>
          <a:ln/>
        </p:spPr>
      </p:sp>
      <p:sp>
        <p:nvSpPr>
          <p:cNvPr id="89092" name="Rectangle 3">
            <a:extLst>
              <a:ext uri="{FF2B5EF4-FFF2-40B4-BE49-F238E27FC236}">
                <a16:creationId xmlns:a16="http://schemas.microsoft.com/office/drawing/2014/main" id="{40546A97-4B02-7753-669F-48D62024390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CE06C759-0BED-374F-83ED-215E7A38F1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EC26D1C-51C2-4497-A2C9-9C811F0985B8}" type="slidenum">
              <a:rPr lang="de-DE" altLang="de-DE"/>
              <a:pPr eaLnBrk="1" hangingPunct="1"/>
              <a:t>37</a:t>
            </a:fld>
            <a:endParaRPr lang="de-DE" altLang="de-DE"/>
          </a:p>
        </p:txBody>
      </p:sp>
      <p:sp>
        <p:nvSpPr>
          <p:cNvPr id="90115" name="Rectangle 2">
            <a:extLst>
              <a:ext uri="{FF2B5EF4-FFF2-40B4-BE49-F238E27FC236}">
                <a16:creationId xmlns:a16="http://schemas.microsoft.com/office/drawing/2014/main" id="{A388D3EA-9383-52EB-2B48-FA9E718945BA}"/>
              </a:ext>
            </a:extLst>
          </p:cNvPr>
          <p:cNvSpPr>
            <a:spLocks noRot="1" noChangeArrowheads="1" noTextEdit="1"/>
          </p:cNvSpPr>
          <p:nvPr>
            <p:ph type="sldImg"/>
          </p:nvPr>
        </p:nvSpPr>
        <p:spPr>
          <a:ln/>
        </p:spPr>
      </p:sp>
      <p:sp>
        <p:nvSpPr>
          <p:cNvPr id="90116" name="Rectangle 3">
            <a:extLst>
              <a:ext uri="{FF2B5EF4-FFF2-40B4-BE49-F238E27FC236}">
                <a16:creationId xmlns:a16="http://schemas.microsoft.com/office/drawing/2014/main" id="{EF018822-1A0C-AC76-A817-717B79F848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73490275-1F2D-1196-25C3-2E3920A248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D07EA59-8628-49EC-B007-2399D3FCB9A9}" type="slidenum">
              <a:rPr lang="de-DE" altLang="de-DE"/>
              <a:pPr eaLnBrk="1" hangingPunct="1"/>
              <a:t>38</a:t>
            </a:fld>
            <a:endParaRPr lang="de-DE" altLang="de-DE"/>
          </a:p>
        </p:txBody>
      </p:sp>
      <p:sp>
        <p:nvSpPr>
          <p:cNvPr id="91139" name="Rectangle 2">
            <a:extLst>
              <a:ext uri="{FF2B5EF4-FFF2-40B4-BE49-F238E27FC236}">
                <a16:creationId xmlns:a16="http://schemas.microsoft.com/office/drawing/2014/main" id="{09D3ABFF-AA36-EDA3-4993-B19457FCE140}"/>
              </a:ext>
            </a:extLst>
          </p:cNvPr>
          <p:cNvSpPr>
            <a:spLocks noRot="1" noChangeArrowheads="1" noTextEdit="1"/>
          </p:cNvSpPr>
          <p:nvPr>
            <p:ph type="sldImg"/>
          </p:nvPr>
        </p:nvSpPr>
        <p:spPr>
          <a:ln/>
        </p:spPr>
      </p:sp>
      <p:sp>
        <p:nvSpPr>
          <p:cNvPr id="91140" name="Rectangle 3">
            <a:extLst>
              <a:ext uri="{FF2B5EF4-FFF2-40B4-BE49-F238E27FC236}">
                <a16:creationId xmlns:a16="http://schemas.microsoft.com/office/drawing/2014/main" id="{0D0FD34C-0991-798D-5487-564451E321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92F9A963-39CA-6295-A257-02EC6D8386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0BD383-F91B-4BD3-8874-87FFBA17267C}" type="slidenum">
              <a:rPr lang="de-DE" altLang="de-DE"/>
              <a:pPr eaLnBrk="1" hangingPunct="1"/>
              <a:t>39</a:t>
            </a:fld>
            <a:endParaRPr lang="de-DE" altLang="de-DE"/>
          </a:p>
        </p:txBody>
      </p:sp>
      <p:sp>
        <p:nvSpPr>
          <p:cNvPr id="92163" name="Rectangle 2">
            <a:extLst>
              <a:ext uri="{FF2B5EF4-FFF2-40B4-BE49-F238E27FC236}">
                <a16:creationId xmlns:a16="http://schemas.microsoft.com/office/drawing/2014/main" id="{51FFF7C8-1FC1-3C8F-F3D4-A41482989790}"/>
              </a:ext>
            </a:extLst>
          </p:cNvPr>
          <p:cNvSpPr>
            <a:spLocks noRot="1" noChangeArrowheads="1" noTextEdit="1"/>
          </p:cNvSpPr>
          <p:nvPr>
            <p:ph type="sldImg"/>
          </p:nvPr>
        </p:nvSpPr>
        <p:spPr>
          <a:ln/>
        </p:spPr>
      </p:sp>
      <p:sp>
        <p:nvSpPr>
          <p:cNvPr id="92164" name="Rectangle 3">
            <a:extLst>
              <a:ext uri="{FF2B5EF4-FFF2-40B4-BE49-F238E27FC236}">
                <a16:creationId xmlns:a16="http://schemas.microsoft.com/office/drawing/2014/main" id="{6B4205DB-3F14-8696-18C4-A62F0B1509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F8F14AED-D271-2664-90FF-7DF8B963B1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4F5DDA-E12B-4D74-B247-910BB00DBCA2}" type="slidenum">
              <a:rPr lang="de-DE" altLang="de-DE"/>
              <a:pPr eaLnBrk="1" hangingPunct="1"/>
              <a:t>4</a:t>
            </a:fld>
            <a:endParaRPr lang="de-DE" altLang="de-DE"/>
          </a:p>
        </p:txBody>
      </p:sp>
      <p:sp>
        <p:nvSpPr>
          <p:cNvPr id="56323" name="Rectangle 2">
            <a:extLst>
              <a:ext uri="{FF2B5EF4-FFF2-40B4-BE49-F238E27FC236}">
                <a16:creationId xmlns:a16="http://schemas.microsoft.com/office/drawing/2014/main" id="{5398DE57-1527-AD71-3AF3-19BC3AC54F2C}"/>
              </a:ext>
            </a:extLst>
          </p:cNvPr>
          <p:cNvSpPr>
            <a:spLocks noRot="1" noChangeArrowheads="1" noTextEdit="1"/>
          </p:cNvSpPr>
          <p:nvPr>
            <p:ph type="sldImg"/>
          </p:nvPr>
        </p:nvSpPr>
        <p:spPr>
          <a:ln/>
        </p:spPr>
      </p:sp>
      <p:sp>
        <p:nvSpPr>
          <p:cNvPr id="56324" name="Rectangle 3">
            <a:extLst>
              <a:ext uri="{FF2B5EF4-FFF2-40B4-BE49-F238E27FC236}">
                <a16:creationId xmlns:a16="http://schemas.microsoft.com/office/drawing/2014/main" id="{3B68D962-3C98-2067-BDE1-B35054A705A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a:extLst>
              <a:ext uri="{FF2B5EF4-FFF2-40B4-BE49-F238E27FC236}">
                <a16:creationId xmlns:a16="http://schemas.microsoft.com/office/drawing/2014/main" id="{81FEFC51-E00E-518E-A751-BEF07B7379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9E2C75A-A9CF-461B-89B6-C363D9997543}" type="slidenum">
              <a:rPr lang="de-DE" altLang="de-DE"/>
              <a:pPr eaLnBrk="1" hangingPunct="1"/>
              <a:t>40</a:t>
            </a:fld>
            <a:endParaRPr lang="de-DE" altLang="de-DE"/>
          </a:p>
        </p:txBody>
      </p:sp>
      <p:sp>
        <p:nvSpPr>
          <p:cNvPr id="93187" name="Rectangle 2">
            <a:extLst>
              <a:ext uri="{FF2B5EF4-FFF2-40B4-BE49-F238E27FC236}">
                <a16:creationId xmlns:a16="http://schemas.microsoft.com/office/drawing/2014/main" id="{9BAEFAE7-51E0-F013-77C7-F7B0C2CAB69A}"/>
              </a:ext>
            </a:extLst>
          </p:cNvPr>
          <p:cNvSpPr>
            <a:spLocks noRot="1" noChangeArrowheads="1" noTextEdit="1"/>
          </p:cNvSpPr>
          <p:nvPr>
            <p:ph type="sldImg"/>
          </p:nvPr>
        </p:nvSpPr>
        <p:spPr>
          <a:ln/>
        </p:spPr>
      </p:sp>
      <p:sp>
        <p:nvSpPr>
          <p:cNvPr id="93188" name="Rectangle 3">
            <a:extLst>
              <a:ext uri="{FF2B5EF4-FFF2-40B4-BE49-F238E27FC236}">
                <a16:creationId xmlns:a16="http://schemas.microsoft.com/office/drawing/2014/main" id="{7EFE031D-FD66-49DB-641B-4349C0FD8E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5CB17917-2C25-8D3D-B42F-27AE722436A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0E611C0-7594-4193-8651-D29CAC1E8B77}" type="slidenum">
              <a:rPr lang="de-DE" altLang="de-DE"/>
              <a:pPr eaLnBrk="1" hangingPunct="1"/>
              <a:t>41</a:t>
            </a:fld>
            <a:endParaRPr lang="de-DE" altLang="de-DE"/>
          </a:p>
        </p:txBody>
      </p:sp>
      <p:sp>
        <p:nvSpPr>
          <p:cNvPr id="94211" name="Rectangle 2">
            <a:extLst>
              <a:ext uri="{FF2B5EF4-FFF2-40B4-BE49-F238E27FC236}">
                <a16:creationId xmlns:a16="http://schemas.microsoft.com/office/drawing/2014/main" id="{C14EDF79-171A-0ACD-5E9E-758FB04129B2}"/>
              </a:ext>
            </a:extLst>
          </p:cNvPr>
          <p:cNvSpPr>
            <a:spLocks noRot="1" noChangeArrowheads="1" noTextEdit="1"/>
          </p:cNvSpPr>
          <p:nvPr>
            <p:ph type="sldImg"/>
          </p:nvPr>
        </p:nvSpPr>
        <p:spPr>
          <a:ln/>
        </p:spPr>
      </p:sp>
      <p:sp>
        <p:nvSpPr>
          <p:cNvPr id="94212" name="Rectangle 3">
            <a:extLst>
              <a:ext uri="{FF2B5EF4-FFF2-40B4-BE49-F238E27FC236}">
                <a16:creationId xmlns:a16="http://schemas.microsoft.com/office/drawing/2014/main" id="{414019AF-9117-63A7-87C7-C7E3BACEEE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a:extLst>
              <a:ext uri="{FF2B5EF4-FFF2-40B4-BE49-F238E27FC236}">
                <a16:creationId xmlns:a16="http://schemas.microsoft.com/office/drawing/2014/main" id="{5D273327-DAEE-B2F7-EEB3-92E45735B7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A6B64D5-C46D-4EE9-8754-05419D44EEA2}" type="slidenum">
              <a:rPr lang="de-DE" altLang="de-DE"/>
              <a:pPr eaLnBrk="1" hangingPunct="1"/>
              <a:t>42</a:t>
            </a:fld>
            <a:endParaRPr lang="de-DE" altLang="de-DE"/>
          </a:p>
        </p:txBody>
      </p:sp>
      <p:sp>
        <p:nvSpPr>
          <p:cNvPr id="95235" name="Rectangle 2">
            <a:extLst>
              <a:ext uri="{FF2B5EF4-FFF2-40B4-BE49-F238E27FC236}">
                <a16:creationId xmlns:a16="http://schemas.microsoft.com/office/drawing/2014/main" id="{544A8268-C6FE-098E-2CEE-5AC9849CED8F}"/>
              </a:ext>
            </a:extLst>
          </p:cNvPr>
          <p:cNvSpPr>
            <a:spLocks noRot="1" noChangeArrowheads="1" noTextEdit="1"/>
          </p:cNvSpPr>
          <p:nvPr>
            <p:ph type="sldImg"/>
          </p:nvPr>
        </p:nvSpPr>
        <p:spPr>
          <a:ln/>
        </p:spPr>
      </p:sp>
      <p:sp>
        <p:nvSpPr>
          <p:cNvPr id="95236" name="Rectangle 3">
            <a:extLst>
              <a:ext uri="{FF2B5EF4-FFF2-40B4-BE49-F238E27FC236}">
                <a16:creationId xmlns:a16="http://schemas.microsoft.com/office/drawing/2014/main" id="{FC0928BE-128D-0704-59A9-DE7E564CA1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0B5EA969-2721-1BE9-50D0-9EE114B1FB9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E3BA949-881A-4BED-86E9-9B06A2F91349}" type="slidenum">
              <a:rPr lang="de-DE" altLang="de-DE"/>
              <a:pPr eaLnBrk="1" hangingPunct="1"/>
              <a:t>43</a:t>
            </a:fld>
            <a:endParaRPr lang="de-DE" altLang="de-DE"/>
          </a:p>
        </p:txBody>
      </p:sp>
      <p:sp>
        <p:nvSpPr>
          <p:cNvPr id="96259" name="Rectangle 2">
            <a:extLst>
              <a:ext uri="{FF2B5EF4-FFF2-40B4-BE49-F238E27FC236}">
                <a16:creationId xmlns:a16="http://schemas.microsoft.com/office/drawing/2014/main" id="{71D4C7D4-B636-4BDD-3B75-8A7857C339B9}"/>
              </a:ext>
            </a:extLst>
          </p:cNvPr>
          <p:cNvSpPr>
            <a:spLocks noRot="1" noChangeArrowheads="1" noTextEdit="1"/>
          </p:cNvSpPr>
          <p:nvPr>
            <p:ph type="sldImg"/>
          </p:nvPr>
        </p:nvSpPr>
        <p:spPr>
          <a:ln/>
        </p:spPr>
      </p:sp>
      <p:sp>
        <p:nvSpPr>
          <p:cNvPr id="96260" name="Rectangle 3">
            <a:extLst>
              <a:ext uri="{FF2B5EF4-FFF2-40B4-BE49-F238E27FC236}">
                <a16:creationId xmlns:a16="http://schemas.microsoft.com/office/drawing/2014/main" id="{EA73FC02-6F07-1FA4-67A0-175135F7426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a:extLst>
              <a:ext uri="{FF2B5EF4-FFF2-40B4-BE49-F238E27FC236}">
                <a16:creationId xmlns:a16="http://schemas.microsoft.com/office/drawing/2014/main" id="{2F760365-FB71-17C9-A1BA-BCB3B74935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0B96F42-EA59-45B5-B954-A30C26B37EAB}" type="slidenum">
              <a:rPr lang="de-DE" altLang="de-DE"/>
              <a:pPr eaLnBrk="1" hangingPunct="1"/>
              <a:t>44</a:t>
            </a:fld>
            <a:endParaRPr lang="de-DE" altLang="de-DE"/>
          </a:p>
        </p:txBody>
      </p:sp>
      <p:sp>
        <p:nvSpPr>
          <p:cNvPr id="97283" name="Rectangle 2">
            <a:extLst>
              <a:ext uri="{FF2B5EF4-FFF2-40B4-BE49-F238E27FC236}">
                <a16:creationId xmlns:a16="http://schemas.microsoft.com/office/drawing/2014/main" id="{3D1D7416-82AF-E92A-5A3C-E0598449D1FD}"/>
              </a:ext>
            </a:extLst>
          </p:cNvPr>
          <p:cNvSpPr>
            <a:spLocks noRot="1" noChangeArrowheads="1" noTextEdit="1"/>
          </p:cNvSpPr>
          <p:nvPr>
            <p:ph type="sldImg"/>
          </p:nvPr>
        </p:nvSpPr>
        <p:spPr>
          <a:ln/>
        </p:spPr>
      </p:sp>
      <p:sp>
        <p:nvSpPr>
          <p:cNvPr id="97284" name="Rectangle 3">
            <a:extLst>
              <a:ext uri="{FF2B5EF4-FFF2-40B4-BE49-F238E27FC236}">
                <a16:creationId xmlns:a16="http://schemas.microsoft.com/office/drawing/2014/main" id="{72BBAB21-2128-2C46-78BB-FF5A76A09F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EABFED10-A452-6AA6-60E8-F534A827359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EDFC9E1-F7C7-4CD4-ACD6-4AC752EEE1E5}" type="slidenum">
              <a:rPr lang="de-DE" altLang="de-DE"/>
              <a:pPr eaLnBrk="1" hangingPunct="1"/>
              <a:t>45</a:t>
            </a:fld>
            <a:endParaRPr lang="de-DE" altLang="de-DE"/>
          </a:p>
        </p:txBody>
      </p:sp>
      <p:sp>
        <p:nvSpPr>
          <p:cNvPr id="98307" name="Rectangle 2">
            <a:extLst>
              <a:ext uri="{FF2B5EF4-FFF2-40B4-BE49-F238E27FC236}">
                <a16:creationId xmlns:a16="http://schemas.microsoft.com/office/drawing/2014/main" id="{F466F60F-B95A-35BA-FB3D-306D914441E7}"/>
              </a:ext>
            </a:extLst>
          </p:cNvPr>
          <p:cNvSpPr>
            <a:spLocks noRot="1" noChangeArrowheads="1" noTextEdit="1"/>
          </p:cNvSpPr>
          <p:nvPr>
            <p:ph type="sldImg"/>
          </p:nvPr>
        </p:nvSpPr>
        <p:spPr>
          <a:ln/>
        </p:spPr>
      </p:sp>
      <p:sp>
        <p:nvSpPr>
          <p:cNvPr id="98308" name="Rectangle 3">
            <a:extLst>
              <a:ext uri="{FF2B5EF4-FFF2-40B4-BE49-F238E27FC236}">
                <a16:creationId xmlns:a16="http://schemas.microsoft.com/office/drawing/2014/main" id="{FBFA50AF-63E0-39DC-FD70-3F6E3BD9CB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19CCB560-A11C-F241-E944-A36E63A8EDC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4A0F5E9-2E97-44D8-983A-93147CA39624}" type="slidenum">
              <a:rPr lang="de-DE" altLang="de-DE"/>
              <a:pPr eaLnBrk="1" hangingPunct="1"/>
              <a:t>46</a:t>
            </a:fld>
            <a:endParaRPr lang="de-DE" altLang="de-DE"/>
          </a:p>
        </p:txBody>
      </p:sp>
      <p:sp>
        <p:nvSpPr>
          <p:cNvPr id="99331" name="Rectangle 2">
            <a:extLst>
              <a:ext uri="{FF2B5EF4-FFF2-40B4-BE49-F238E27FC236}">
                <a16:creationId xmlns:a16="http://schemas.microsoft.com/office/drawing/2014/main" id="{BEDF06AB-E029-4C40-297E-B4D6810C72D5}"/>
              </a:ext>
            </a:extLst>
          </p:cNvPr>
          <p:cNvSpPr>
            <a:spLocks noRot="1" noChangeArrowheads="1" noTextEdit="1"/>
          </p:cNvSpPr>
          <p:nvPr>
            <p:ph type="sldImg"/>
          </p:nvPr>
        </p:nvSpPr>
        <p:spPr>
          <a:ln/>
        </p:spPr>
      </p:sp>
      <p:sp>
        <p:nvSpPr>
          <p:cNvPr id="99332" name="Rectangle 3">
            <a:extLst>
              <a:ext uri="{FF2B5EF4-FFF2-40B4-BE49-F238E27FC236}">
                <a16:creationId xmlns:a16="http://schemas.microsoft.com/office/drawing/2014/main" id="{B1145D4B-0E51-2544-94BF-43475D6FA5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512EA3E6-840E-16B0-255D-E1500111BE2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42D920E-C4ED-4F5A-9BEE-5077F4EA9169}" type="slidenum">
              <a:rPr lang="de-DE" altLang="de-DE"/>
              <a:pPr eaLnBrk="1" hangingPunct="1"/>
              <a:t>47</a:t>
            </a:fld>
            <a:endParaRPr lang="de-DE" altLang="de-DE"/>
          </a:p>
        </p:txBody>
      </p:sp>
      <p:sp>
        <p:nvSpPr>
          <p:cNvPr id="100355" name="Rectangle 2">
            <a:extLst>
              <a:ext uri="{FF2B5EF4-FFF2-40B4-BE49-F238E27FC236}">
                <a16:creationId xmlns:a16="http://schemas.microsoft.com/office/drawing/2014/main" id="{A669EEAE-680D-D760-842E-D49A687D0E5E}"/>
              </a:ext>
            </a:extLst>
          </p:cNvPr>
          <p:cNvSpPr>
            <a:spLocks noRot="1" noChangeArrowheads="1" noTextEdit="1"/>
          </p:cNvSpPr>
          <p:nvPr>
            <p:ph type="sldImg"/>
          </p:nvPr>
        </p:nvSpPr>
        <p:spPr>
          <a:ln/>
        </p:spPr>
      </p:sp>
      <p:sp>
        <p:nvSpPr>
          <p:cNvPr id="100356" name="Rectangle 3">
            <a:extLst>
              <a:ext uri="{FF2B5EF4-FFF2-40B4-BE49-F238E27FC236}">
                <a16:creationId xmlns:a16="http://schemas.microsoft.com/office/drawing/2014/main" id="{D5E30517-97CE-DC56-E06D-9258B43CA2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a:extLst>
              <a:ext uri="{FF2B5EF4-FFF2-40B4-BE49-F238E27FC236}">
                <a16:creationId xmlns:a16="http://schemas.microsoft.com/office/drawing/2014/main" id="{84D27EA4-7AE6-82BE-AC19-5395F36DE2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75B8E5A-9A73-4AF1-AC9F-FE06FE254355}" type="slidenum">
              <a:rPr lang="de-DE" altLang="de-DE"/>
              <a:pPr eaLnBrk="1" hangingPunct="1"/>
              <a:t>48</a:t>
            </a:fld>
            <a:endParaRPr lang="de-DE" altLang="de-DE"/>
          </a:p>
        </p:txBody>
      </p:sp>
      <p:sp>
        <p:nvSpPr>
          <p:cNvPr id="101379" name="Rectangle 2">
            <a:extLst>
              <a:ext uri="{FF2B5EF4-FFF2-40B4-BE49-F238E27FC236}">
                <a16:creationId xmlns:a16="http://schemas.microsoft.com/office/drawing/2014/main" id="{DF0DEE1A-8084-7A00-6567-84CC0245107B}"/>
              </a:ext>
            </a:extLst>
          </p:cNvPr>
          <p:cNvSpPr>
            <a:spLocks noRot="1" noChangeArrowheads="1" noTextEdit="1"/>
          </p:cNvSpPr>
          <p:nvPr>
            <p:ph type="sldImg"/>
          </p:nvPr>
        </p:nvSpPr>
        <p:spPr>
          <a:ln/>
        </p:spPr>
      </p:sp>
      <p:sp>
        <p:nvSpPr>
          <p:cNvPr id="101380" name="Rectangle 3">
            <a:extLst>
              <a:ext uri="{FF2B5EF4-FFF2-40B4-BE49-F238E27FC236}">
                <a16:creationId xmlns:a16="http://schemas.microsoft.com/office/drawing/2014/main" id="{B276ED10-848C-6A9B-9EEB-F3DD818758A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C46FCEA7-A4F3-7451-0B8E-B6FB8BD7BD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CF7F4A6-8ACD-4FDB-A36D-5181A99335A3}" type="slidenum">
              <a:rPr lang="de-DE" altLang="de-DE"/>
              <a:pPr eaLnBrk="1" hangingPunct="1"/>
              <a:t>49</a:t>
            </a:fld>
            <a:endParaRPr lang="de-DE" altLang="de-DE"/>
          </a:p>
        </p:txBody>
      </p:sp>
      <p:sp>
        <p:nvSpPr>
          <p:cNvPr id="102403" name="Rectangle 2">
            <a:extLst>
              <a:ext uri="{FF2B5EF4-FFF2-40B4-BE49-F238E27FC236}">
                <a16:creationId xmlns:a16="http://schemas.microsoft.com/office/drawing/2014/main" id="{E481DFB2-115D-8776-CB20-C03FB1ECFA82}"/>
              </a:ext>
            </a:extLst>
          </p:cNvPr>
          <p:cNvSpPr>
            <a:spLocks noRot="1" noChangeArrowheads="1" noTextEdit="1"/>
          </p:cNvSpPr>
          <p:nvPr>
            <p:ph type="sldImg"/>
          </p:nvPr>
        </p:nvSpPr>
        <p:spPr>
          <a:ln/>
        </p:spPr>
      </p:sp>
      <p:sp>
        <p:nvSpPr>
          <p:cNvPr id="102404" name="Rectangle 3">
            <a:extLst>
              <a:ext uri="{FF2B5EF4-FFF2-40B4-BE49-F238E27FC236}">
                <a16:creationId xmlns:a16="http://schemas.microsoft.com/office/drawing/2014/main" id="{9AEE4780-CB66-45EC-410F-F97830B438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B8975084-97AD-FC0B-0DED-D15CD57C21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8C65F70-77B1-46A2-B0B0-4E3CED41B437}" type="slidenum">
              <a:rPr lang="de-DE" altLang="de-DE"/>
              <a:pPr eaLnBrk="1" hangingPunct="1"/>
              <a:t>5</a:t>
            </a:fld>
            <a:endParaRPr lang="de-DE" altLang="de-DE"/>
          </a:p>
        </p:txBody>
      </p:sp>
      <p:sp>
        <p:nvSpPr>
          <p:cNvPr id="57347" name="Rectangle 2">
            <a:extLst>
              <a:ext uri="{FF2B5EF4-FFF2-40B4-BE49-F238E27FC236}">
                <a16:creationId xmlns:a16="http://schemas.microsoft.com/office/drawing/2014/main" id="{5699FA2A-C764-97F1-D6AA-BF668394FBB7}"/>
              </a:ext>
            </a:extLst>
          </p:cNvPr>
          <p:cNvSpPr>
            <a:spLocks noRot="1" noChangeArrowheads="1" noTextEdit="1"/>
          </p:cNvSpPr>
          <p:nvPr>
            <p:ph type="sldImg"/>
          </p:nvPr>
        </p:nvSpPr>
        <p:spPr>
          <a:ln/>
        </p:spPr>
      </p:sp>
      <p:sp>
        <p:nvSpPr>
          <p:cNvPr id="57348" name="Rectangle 3">
            <a:extLst>
              <a:ext uri="{FF2B5EF4-FFF2-40B4-BE49-F238E27FC236}">
                <a16:creationId xmlns:a16="http://schemas.microsoft.com/office/drawing/2014/main" id="{1D9F8295-6CCE-73C5-CE8F-E7941A86AF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3402635C-3451-D867-5195-44CA216638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91D8A5-0D9B-418C-997F-64AF0574E756}" type="slidenum">
              <a:rPr lang="de-DE" altLang="de-DE"/>
              <a:pPr eaLnBrk="1" hangingPunct="1"/>
              <a:t>6</a:t>
            </a:fld>
            <a:endParaRPr lang="de-DE" altLang="de-DE"/>
          </a:p>
        </p:txBody>
      </p:sp>
      <p:sp>
        <p:nvSpPr>
          <p:cNvPr id="58371" name="Rectangle 2">
            <a:extLst>
              <a:ext uri="{FF2B5EF4-FFF2-40B4-BE49-F238E27FC236}">
                <a16:creationId xmlns:a16="http://schemas.microsoft.com/office/drawing/2014/main" id="{04BF626B-2B25-4E94-7A8E-D533240E38E4}"/>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CA6F7EFF-D84D-7FDB-2C97-A4A3875155E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8D68007A-DC8E-5C27-5F9E-D0CC50CFFE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33BC31-4E57-4E2F-9ADC-8017A3F36C18}" type="slidenum">
              <a:rPr lang="de-DE" altLang="de-DE"/>
              <a:pPr eaLnBrk="1" hangingPunct="1"/>
              <a:t>7</a:t>
            </a:fld>
            <a:endParaRPr lang="de-DE" altLang="de-DE"/>
          </a:p>
        </p:txBody>
      </p:sp>
      <p:sp>
        <p:nvSpPr>
          <p:cNvPr id="59395" name="Rectangle 2">
            <a:extLst>
              <a:ext uri="{FF2B5EF4-FFF2-40B4-BE49-F238E27FC236}">
                <a16:creationId xmlns:a16="http://schemas.microsoft.com/office/drawing/2014/main" id="{4C2B6ACC-B04E-3E8A-59D2-ED560C0CC85F}"/>
              </a:ext>
            </a:extLst>
          </p:cNvPr>
          <p:cNvSpPr>
            <a:spLocks noRot="1" noChangeArrowheads="1" noTextEdit="1"/>
          </p:cNvSpPr>
          <p:nvPr>
            <p:ph type="sldImg"/>
          </p:nvPr>
        </p:nvSpPr>
        <p:spPr>
          <a:ln/>
        </p:spPr>
      </p:sp>
      <p:sp>
        <p:nvSpPr>
          <p:cNvPr id="59396" name="Rectangle 3">
            <a:extLst>
              <a:ext uri="{FF2B5EF4-FFF2-40B4-BE49-F238E27FC236}">
                <a16:creationId xmlns:a16="http://schemas.microsoft.com/office/drawing/2014/main" id="{E4B91198-4269-AED1-1575-11BD76B184B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8862BFF9-591B-C084-1488-2B34614B3C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71E984-D00E-40BB-B254-2741FC51E490}" type="slidenum">
              <a:rPr lang="de-DE" altLang="de-DE"/>
              <a:pPr eaLnBrk="1" hangingPunct="1"/>
              <a:t>8</a:t>
            </a:fld>
            <a:endParaRPr lang="de-DE" altLang="de-DE"/>
          </a:p>
        </p:txBody>
      </p:sp>
      <p:sp>
        <p:nvSpPr>
          <p:cNvPr id="60419" name="Rectangle 2">
            <a:extLst>
              <a:ext uri="{FF2B5EF4-FFF2-40B4-BE49-F238E27FC236}">
                <a16:creationId xmlns:a16="http://schemas.microsoft.com/office/drawing/2014/main" id="{C295BEC3-6BEB-FF46-9154-B089D70A8761}"/>
              </a:ext>
            </a:extLst>
          </p:cNvPr>
          <p:cNvSpPr>
            <a:spLocks noRot="1" noChangeArrowheads="1" noTextEdit="1"/>
          </p:cNvSpPr>
          <p:nvPr>
            <p:ph type="sldImg"/>
          </p:nvPr>
        </p:nvSpPr>
        <p:spPr>
          <a:ln/>
        </p:spPr>
      </p:sp>
      <p:sp>
        <p:nvSpPr>
          <p:cNvPr id="60420" name="Rectangle 3">
            <a:extLst>
              <a:ext uri="{FF2B5EF4-FFF2-40B4-BE49-F238E27FC236}">
                <a16:creationId xmlns:a16="http://schemas.microsoft.com/office/drawing/2014/main" id="{4222A229-762A-CC1A-76A7-802AA4E9682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DC0555DD-EFC6-277C-BDEF-44EDD48331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6F34D06-DF1C-45F8-8EB2-8B48C18446B1}" type="slidenum">
              <a:rPr lang="de-DE" altLang="de-DE"/>
              <a:pPr eaLnBrk="1" hangingPunct="1"/>
              <a:t>9</a:t>
            </a:fld>
            <a:endParaRPr lang="de-DE" altLang="de-DE"/>
          </a:p>
        </p:txBody>
      </p:sp>
      <p:sp>
        <p:nvSpPr>
          <p:cNvPr id="61443" name="Rectangle 2">
            <a:extLst>
              <a:ext uri="{FF2B5EF4-FFF2-40B4-BE49-F238E27FC236}">
                <a16:creationId xmlns:a16="http://schemas.microsoft.com/office/drawing/2014/main" id="{16A95655-237E-2B36-822F-D59AAD125AEA}"/>
              </a:ext>
            </a:extLst>
          </p:cNvPr>
          <p:cNvSpPr>
            <a:spLocks noRot="1" noChangeArrowheads="1" noTextEdit="1"/>
          </p:cNvSpPr>
          <p:nvPr>
            <p:ph type="sldImg"/>
          </p:nvPr>
        </p:nvSpPr>
        <p:spPr>
          <a:ln/>
        </p:spPr>
      </p:sp>
      <p:sp>
        <p:nvSpPr>
          <p:cNvPr id="61444" name="Rectangle 3">
            <a:extLst>
              <a:ext uri="{FF2B5EF4-FFF2-40B4-BE49-F238E27FC236}">
                <a16:creationId xmlns:a16="http://schemas.microsoft.com/office/drawing/2014/main" id="{72DAAF2A-C49F-2695-FE53-BAB4A4535F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p>
        </p:txBody>
      </p:sp>
      <p:sp>
        <p:nvSpPr>
          <p:cNvPr id="4" name="Rectangle 4">
            <a:extLst>
              <a:ext uri="{FF2B5EF4-FFF2-40B4-BE49-F238E27FC236}">
                <a16:creationId xmlns:a16="http://schemas.microsoft.com/office/drawing/2014/main" id="{2759EEC3-3E6B-8C68-13B9-A4BA4469B65B}"/>
              </a:ext>
            </a:extLst>
          </p:cNvPr>
          <p:cNvSpPr>
            <a:spLocks noGrp="1" noChangeArrowheads="1"/>
          </p:cNvSpPr>
          <p:nvPr>
            <p:ph type="dt" sz="half" idx="10"/>
          </p:nvPr>
        </p:nvSpPr>
        <p:spPr>
          <a:ln/>
        </p:spPr>
        <p:txBody>
          <a:bodyPr/>
          <a:lstStyle>
            <a:lvl1pPr>
              <a:defRPr/>
            </a:lvl1pPr>
          </a:lstStyle>
          <a:p>
            <a:pPr>
              <a:defRPr/>
            </a:pPr>
            <a:fld id="{35D1663B-3D23-423A-AA51-2C8AB0028236}" type="datetime1">
              <a:rPr lang="de-DE"/>
              <a:pPr>
                <a:defRPr/>
              </a:pPr>
              <a:t>19.07.2026</a:t>
            </a:fld>
            <a:endParaRPr lang="de-DE"/>
          </a:p>
        </p:txBody>
      </p:sp>
      <p:sp>
        <p:nvSpPr>
          <p:cNvPr id="5" name="Rectangle 5">
            <a:extLst>
              <a:ext uri="{FF2B5EF4-FFF2-40B4-BE49-F238E27FC236}">
                <a16:creationId xmlns:a16="http://schemas.microsoft.com/office/drawing/2014/main" id="{450C7662-B983-F774-EE85-9206EBAD3C07}"/>
              </a:ext>
            </a:extLst>
          </p:cNvPr>
          <p:cNvSpPr>
            <a:spLocks noGrp="1" noChangeArrowheads="1"/>
          </p:cNvSpPr>
          <p:nvPr>
            <p:ph type="ftr" sz="quarter" idx="11"/>
          </p:nvPr>
        </p:nvSpPr>
        <p:spPr>
          <a:ln/>
        </p:spPr>
        <p:txBody>
          <a:bodyPr/>
          <a:lstStyle>
            <a:lvl1pPr>
              <a:defRPr/>
            </a:lvl1pPr>
          </a:lstStyle>
          <a:p>
            <a:pPr>
              <a:defRPr/>
            </a:pPr>
            <a:endParaRPr lang="de-DE"/>
          </a:p>
        </p:txBody>
      </p:sp>
      <p:sp>
        <p:nvSpPr>
          <p:cNvPr id="6" name="Rectangle 6">
            <a:extLst>
              <a:ext uri="{FF2B5EF4-FFF2-40B4-BE49-F238E27FC236}">
                <a16:creationId xmlns:a16="http://schemas.microsoft.com/office/drawing/2014/main" id="{2B347EBE-DBD4-79D9-03C2-126DD2F0CF4C}"/>
              </a:ext>
            </a:extLst>
          </p:cNvPr>
          <p:cNvSpPr>
            <a:spLocks noGrp="1" noChangeArrowheads="1"/>
          </p:cNvSpPr>
          <p:nvPr>
            <p:ph type="sldNum" sz="quarter" idx="12"/>
          </p:nvPr>
        </p:nvSpPr>
        <p:spPr>
          <a:ln/>
        </p:spPr>
        <p:txBody>
          <a:bodyPr/>
          <a:lstStyle>
            <a:lvl1pPr>
              <a:defRPr/>
            </a:lvl1pPr>
          </a:lstStyle>
          <a:p>
            <a:fld id="{93C1C8D1-9735-4716-81EE-52F485FC4AA9}" type="slidenum">
              <a:rPr lang="de-DE" altLang="de-DE"/>
              <a:pPr/>
              <a:t>‹Nr.›</a:t>
            </a:fld>
            <a:endParaRPr lang="de-DE" altLang="de-DE"/>
          </a:p>
        </p:txBody>
      </p:sp>
    </p:spTree>
    <p:extLst>
      <p:ext uri="{BB962C8B-B14F-4D97-AF65-F5344CB8AC3E}">
        <p14:creationId xmlns:p14="http://schemas.microsoft.com/office/powerpoint/2010/main" val="1815313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710B136E-D231-60A5-89E2-392D396C5143}"/>
              </a:ext>
            </a:extLst>
          </p:cNvPr>
          <p:cNvSpPr>
            <a:spLocks noGrp="1" noChangeArrowheads="1"/>
          </p:cNvSpPr>
          <p:nvPr>
            <p:ph type="dt" sz="half" idx="10"/>
          </p:nvPr>
        </p:nvSpPr>
        <p:spPr>
          <a:ln/>
        </p:spPr>
        <p:txBody>
          <a:bodyPr/>
          <a:lstStyle>
            <a:lvl1pPr>
              <a:defRPr/>
            </a:lvl1pPr>
          </a:lstStyle>
          <a:p>
            <a:pPr>
              <a:defRPr/>
            </a:pPr>
            <a:fld id="{C1545FFB-3EC1-497F-89E4-AEDD3D632C7F}" type="datetime1">
              <a:rPr lang="de-DE"/>
              <a:pPr>
                <a:defRPr/>
              </a:pPr>
              <a:t>19.07.2026</a:t>
            </a:fld>
            <a:endParaRPr lang="de-DE"/>
          </a:p>
        </p:txBody>
      </p:sp>
      <p:sp>
        <p:nvSpPr>
          <p:cNvPr id="5" name="Rectangle 5">
            <a:extLst>
              <a:ext uri="{FF2B5EF4-FFF2-40B4-BE49-F238E27FC236}">
                <a16:creationId xmlns:a16="http://schemas.microsoft.com/office/drawing/2014/main" id="{5BFDCE36-1582-9872-2FD9-BC9EF85B972F}"/>
              </a:ext>
            </a:extLst>
          </p:cNvPr>
          <p:cNvSpPr>
            <a:spLocks noGrp="1" noChangeArrowheads="1"/>
          </p:cNvSpPr>
          <p:nvPr>
            <p:ph type="ftr" sz="quarter" idx="11"/>
          </p:nvPr>
        </p:nvSpPr>
        <p:spPr>
          <a:ln/>
        </p:spPr>
        <p:txBody>
          <a:bodyPr/>
          <a:lstStyle>
            <a:lvl1pPr>
              <a:defRPr/>
            </a:lvl1pPr>
          </a:lstStyle>
          <a:p>
            <a:pPr>
              <a:defRPr/>
            </a:pPr>
            <a:endParaRPr lang="de-DE"/>
          </a:p>
        </p:txBody>
      </p:sp>
      <p:sp>
        <p:nvSpPr>
          <p:cNvPr id="6" name="Rectangle 6">
            <a:extLst>
              <a:ext uri="{FF2B5EF4-FFF2-40B4-BE49-F238E27FC236}">
                <a16:creationId xmlns:a16="http://schemas.microsoft.com/office/drawing/2014/main" id="{070DE434-0500-C186-3731-8A78EA600C8E}"/>
              </a:ext>
            </a:extLst>
          </p:cNvPr>
          <p:cNvSpPr>
            <a:spLocks noGrp="1" noChangeArrowheads="1"/>
          </p:cNvSpPr>
          <p:nvPr>
            <p:ph type="sldNum" sz="quarter" idx="12"/>
          </p:nvPr>
        </p:nvSpPr>
        <p:spPr>
          <a:ln/>
        </p:spPr>
        <p:txBody>
          <a:bodyPr/>
          <a:lstStyle>
            <a:lvl1pPr>
              <a:defRPr/>
            </a:lvl1pPr>
          </a:lstStyle>
          <a:p>
            <a:fld id="{E9D45EF4-F97D-45A5-88C3-F900F1955536}" type="slidenum">
              <a:rPr lang="de-DE" altLang="de-DE"/>
              <a:pPr/>
              <a:t>‹Nr.›</a:t>
            </a:fld>
            <a:endParaRPr lang="de-DE" altLang="de-DE"/>
          </a:p>
        </p:txBody>
      </p:sp>
    </p:spTree>
    <p:extLst>
      <p:ext uri="{BB962C8B-B14F-4D97-AF65-F5344CB8AC3E}">
        <p14:creationId xmlns:p14="http://schemas.microsoft.com/office/powerpoint/2010/main" val="368533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7D434F0C-B996-4FA3-2623-4043B49B2724}"/>
              </a:ext>
            </a:extLst>
          </p:cNvPr>
          <p:cNvSpPr>
            <a:spLocks noGrp="1" noChangeArrowheads="1"/>
          </p:cNvSpPr>
          <p:nvPr>
            <p:ph type="dt" sz="half" idx="10"/>
          </p:nvPr>
        </p:nvSpPr>
        <p:spPr>
          <a:ln/>
        </p:spPr>
        <p:txBody>
          <a:bodyPr/>
          <a:lstStyle>
            <a:lvl1pPr>
              <a:defRPr/>
            </a:lvl1pPr>
          </a:lstStyle>
          <a:p>
            <a:pPr>
              <a:defRPr/>
            </a:pPr>
            <a:fld id="{286C4F93-5959-4254-A627-E24B2C917C15}" type="datetime1">
              <a:rPr lang="de-DE"/>
              <a:pPr>
                <a:defRPr/>
              </a:pPr>
              <a:t>19.07.2026</a:t>
            </a:fld>
            <a:endParaRPr lang="de-DE"/>
          </a:p>
        </p:txBody>
      </p:sp>
      <p:sp>
        <p:nvSpPr>
          <p:cNvPr id="5" name="Rectangle 5">
            <a:extLst>
              <a:ext uri="{FF2B5EF4-FFF2-40B4-BE49-F238E27FC236}">
                <a16:creationId xmlns:a16="http://schemas.microsoft.com/office/drawing/2014/main" id="{CF9DDCBD-0266-FF01-79B4-55E370C4897D}"/>
              </a:ext>
            </a:extLst>
          </p:cNvPr>
          <p:cNvSpPr>
            <a:spLocks noGrp="1" noChangeArrowheads="1"/>
          </p:cNvSpPr>
          <p:nvPr>
            <p:ph type="ftr" sz="quarter" idx="11"/>
          </p:nvPr>
        </p:nvSpPr>
        <p:spPr>
          <a:ln/>
        </p:spPr>
        <p:txBody>
          <a:bodyPr/>
          <a:lstStyle>
            <a:lvl1pPr>
              <a:defRPr/>
            </a:lvl1pPr>
          </a:lstStyle>
          <a:p>
            <a:pPr>
              <a:defRPr/>
            </a:pPr>
            <a:endParaRPr lang="de-DE"/>
          </a:p>
        </p:txBody>
      </p:sp>
      <p:sp>
        <p:nvSpPr>
          <p:cNvPr id="6" name="Rectangle 6">
            <a:extLst>
              <a:ext uri="{FF2B5EF4-FFF2-40B4-BE49-F238E27FC236}">
                <a16:creationId xmlns:a16="http://schemas.microsoft.com/office/drawing/2014/main" id="{B9BBFA6A-4556-FC9B-46DB-8519C32D47AD}"/>
              </a:ext>
            </a:extLst>
          </p:cNvPr>
          <p:cNvSpPr>
            <a:spLocks noGrp="1" noChangeArrowheads="1"/>
          </p:cNvSpPr>
          <p:nvPr>
            <p:ph type="sldNum" sz="quarter" idx="12"/>
          </p:nvPr>
        </p:nvSpPr>
        <p:spPr>
          <a:ln/>
        </p:spPr>
        <p:txBody>
          <a:bodyPr/>
          <a:lstStyle>
            <a:lvl1pPr>
              <a:defRPr/>
            </a:lvl1pPr>
          </a:lstStyle>
          <a:p>
            <a:fld id="{589BE9CB-B96F-4C33-9CEC-E177EE2B82BD}" type="slidenum">
              <a:rPr lang="de-DE" altLang="de-DE"/>
              <a:pPr/>
              <a:t>‹Nr.›</a:t>
            </a:fld>
            <a:endParaRPr lang="de-DE" altLang="de-DE"/>
          </a:p>
        </p:txBody>
      </p:sp>
    </p:spTree>
    <p:extLst>
      <p:ext uri="{BB962C8B-B14F-4D97-AF65-F5344CB8AC3E}">
        <p14:creationId xmlns:p14="http://schemas.microsoft.com/office/powerpoint/2010/main" val="2422360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a:extLst>
              <a:ext uri="{FF2B5EF4-FFF2-40B4-BE49-F238E27FC236}">
                <a16:creationId xmlns:a16="http://schemas.microsoft.com/office/drawing/2014/main" id="{333D5C83-7B8B-41F4-7705-5B6BCA07CDBA}"/>
              </a:ext>
            </a:extLst>
          </p:cNvPr>
          <p:cNvSpPr>
            <a:spLocks noGrp="1" noChangeArrowheads="1"/>
          </p:cNvSpPr>
          <p:nvPr>
            <p:ph type="dt" sz="half" idx="10"/>
          </p:nvPr>
        </p:nvSpPr>
        <p:spPr>
          <a:ln/>
        </p:spPr>
        <p:txBody>
          <a:bodyPr/>
          <a:lstStyle>
            <a:lvl1pPr>
              <a:defRPr/>
            </a:lvl1pPr>
          </a:lstStyle>
          <a:p>
            <a:pPr>
              <a:defRPr/>
            </a:pPr>
            <a:fld id="{C98DA8BD-534A-4D6B-B3D1-73EBE995AF9B}" type="datetime1">
              <a:rPr lang="de-DE"/>
              <a:pPr>
                <a:defRPr/>
              </a:pPr>
              <a:t>19.07.2026</a:t>
            </a:fld>
            <a:endParaRPr lang="de-DE"/>
          </a:p>
        </p:txBody>
      </p:sp>
      <p:sp>
        <p:nvSpPr>
          <p:cNvPr id="6" name="Rectangle 5">
            <a:extLst>
              <a:ext uri="{FF2B5EF4-FFF2-40B4-BE49-F238E27FC236}">
                <a16:creationId xmlns:a16="http://schemas.microsoft.com/office/drawing/2014/main" id="{ADBAC3C4-CDA3-863E-EB1D-66AE2B89E44F}"/>
              </a:ext>
            </a:extLst>
          </p:cNvPr>
          <p:cNvSpPr>
            <a:spLocks noGrp="1" noChangeArrowheads="1"/>
          </p:cNvSpPr>
          <p:nvPr>
            <p:ph type="ftr" sz="quarter" idx="11"/>
          </p:nvPr>
        </p:nvSpPr>
        <p:spPr>
          <a:ln/>
        </p:spPr>
        <p:txBody>
          <a:bodyPr/>
          <a:lstStyle>
            <a:lvl1pPr>
              <a:defRPr/>
            </a:lvl1pPr>
          </a:lstStyle>
          <a:p>
            <a:pPr>
              <a:defRPr/>
            </a:pPr>
            <a:endParaRPr lang="de-DE"/>
          </a:p>
        </p:txBody>
      </p:sp>
      <p:sp>
        <p:nvSpPr>
          <p:cNvPr id="7" name="Rectangle 6">
            <a:extLst>
              <a:ext uri="{FF2B5EF4-FFF2-40B4-BE49-F238E27FC236}">
                <a16:creationId xmlns:a16="http://schemas.microsoft.com/office/drawing/2014/main" id="{0341C350-420D-034F-3C5E-151AF5313AF8}"/>
              </a:ext>
            </a:extLst>
          </p:cNvPr>
          <p:cNvSpPr>
            <a:spLocks noGrp="1" noChangeArrowheads="1"/>
          </p:cNvSpPr>
          <p:nvPr>
            <p:ph type="sldNum" sz="quarter" idx="12"/>
          </p:nvPr>
        </p:nvSpPr>
        <p:spPr>
          <a:ln/>
        </p:spPr>
        <p:txBody>
          <a:bodyPr/>
          <a:lstStyle>
            <a:lvl1pPr>
              <a:defRPr/>
            </a:lvl1pPr>
          </a:lstStyle>
          <a:p>
            <a:fld id="{4A8C7A17-C3A7-4679-AA6B-4C567AA977F6}" type="slidenum">
              <a:rPr lang="de-DE" altLang="de-DE"/>
              <a:pPr/>
              <a:t>‹Nr.›</a:t>
            </a:fld>
            <a:endParaRPr lang="de-DE" altLang="de-DE"/>
          </a:p>
        </p:txBody>
      </p:sp>
    </p:spTree>
    <p:extLst>
      <p:ext uri="{BB962C8B-B14F-4D97-AF65-F5344CB8AC3E}">
        <p14:creationId xmlns:p14="http://schemas.microsoft.com/office/powerpoint/2010/main" val="20387945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648200" y="1600200"/>
            <a:ext cx="4038600" cy="4525963"/>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a:extLst>
              <a:ext uri="{FF2B5EF4-FFF2-40B4-BE49-F238E27FC236}">
                <a16:creationId xmlns:a16="http://schemas.microsoft.com/office/drawing/2014/main" id="{3B2722EC-E360-4E9A-6A87-8F83D2FD4674}"/>
              </a:ext>
            </a:extLst>
          </p:cNvPr>
          <p:cNvSpPr>
            <a:spLocks noGrp="1" noChangeArrowheads="1"/>
          </p:cNvSpPr>
          <p:nvPr>
            <p:ph type="dt" sz="half" idx="10"/>
          </p:nvPr>
        </p:nvSpPr>
        <p:spPr>
          <a:ln/>
        </p:spPr>
        <p:txBody>
          <a:bodyPr/>
          <a:lstStyle>
            <a:lvl1pPr>
              <a:defRPr/>
            </a:lvl1pPr>
          </a:lstStyle>
          <a:p>
            <a:pPr>
              <a:defRPr/>
            </a:pPr>
            <a:fld id="{88C94A9E-B7EB-4A6A-910B-4B03D3050D39}" type="datetime1">
              <a:rPr lang="de-DE"/>
              <a:pPr>
                <a:defRPr/>
              </a:pPr>
              <a:t>19.07.2026</a:t>
            </a:fld>
            <a:endParaRPr lang="de-DE"/>
          </a:p>
        </p:txBody>
      </p:sp>
      <p:sp>
        <p:nvSpPr>
          <p:cNvPr id="6" name="Rectangle 5">
            <a:extLst>
              <a:ext uri="{FF2B5EF4-FFF2-40B4-BE49-F238E27FC236}">
                <a16:creationId xmlns:a16="http://schemas.microsoft.com/office/drawing/2014/main" id="{346A328A-A492-8430-39BE-42977730DE60}"/>
              </a:ext>
            </a:extLst>
          </p:cNvPr>
          <p:cNvSpPr>
            <a:spLocks noGrp="1" noChangeArrowheads="1"/>
          </p:cNvSpPr>
          <p:nvPr>
            <p:ph type="ftr" sz="quarter" idx="11"/>
          </p:nvPr>
        </p:nvSpPr>
        <p:spPr>
          <a:ln/>
        </p:spPr>
        <p:txBody>
          <a:bodyPr/>
          <a:lstStyle>
            <a:lvl1pPr>
              <a:defRPr/>
            </a:lvl1pPr>
          </a:lstStyle>
          <a:p>
            <a:pPr>
              <a:defRPr/>
            </a:pPr>
            <a:endParaRPr lang="de-DE"/>
          </a:p>
        </p:txBody>
      </p:sp>
      <p:sp>
        <p:nvSpPr>
          <p:cNvPr id="7" name="Rectangle 6">
            <a:extLst>
              <a:ext uri="{FF2B5EF4-FFF2-40B4-BE49-F238E27FC236}">
                <a16:creationId xmlns:a16="http://schemas.microsoft.com/office/drawing/2014/main" id="{9B23CDBB-55C7-ECDC-9595-F462EFF3DB53}"/>
              </a:ext>
            </a:extLst>
          </p:cNvPr>
          <p:cNvSpPr>
            <a:spLocks noGrp="1" noChangeArrowheads="1"/>
          </p:cNvSpPr>
          <p:nvPr>
            <p:ph type="sldNum" sz="quarter" idx="12"/>
          </p:nvPr>
        </p:nvSpPr>
        <p:spPr>
          <a:ln/>
        </p:spPr>
        <p:txBody>
          <a:bodyPr/>
          <a:lstStyle>
            <a:lvl1pPr>
              <a:defRPr/>
            </a:lvl1pPr>
          </a:lstStyle>
          <a:p>
            <a:fld id="{10DB596B-9A0B-4E05-B239-8EC2E43222BC}" type="slidenum">
              <a:rPr lang="de-DE" altLang="de-DE"/>
              <a:pPr/>
              <a:t>‹Nr.›</a:t>
            </a:fld>
            <a:endParaRPr lang="de-DE" altLang="de-DE"/>
          </a:p>
        </p:txBody>
      </p:sp>
    </p:spTree>
    <p:extLst>
      <p:ext uri="{BB962C8B-B14F-4D97-AF65-F5344CB8AC3E}">
        <p14:creationId xmlns:p14="http://schemas.microsoft.com/office/powerpoint/2010/main" val="26152263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de-DE"/>
              <a:t>Titelmasterformat durch Klicken bearbeiten</a:t>
            </a:r>
          </a:p>
        </p:txBody>
      </p:sp>
      <p:sp>
        <p:nvSpPr>
          <p:cNvPr id="3" name="Textplatzhalter 2"/>
          <p:cNvSpPr>
            <a:spLocks noGrp="1"/>
          </p:cNvSpPr>
          <p:nvPr>
            <p:ph type="body" sz="half" idx="1"/>
          </p:nvPr>
        </p:nvSpPr>
        <p:spPr>
          <a:xfrm>
            <a:off x="457200" y="1600200"/>
            <a:ext cx="4038600" cy="4525963"/>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4648200" y="1600200"/>
            <a:ext cx="4038600" cy="2185988"/>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Inhaltsplatzhalter 4"/>
          <p:cNvSpPr>
            <a:spLocks noGrp="1"/>
          </p:cNvSpPr>
          <p:nvPr>
            <p:ph sz="quarter" idx="3"/>
          </p:nvPr>
        </p:nvSpPr>
        <p:spPr>
          <a:xfrm>
            <a:off x="4648200" y="3938588"/>
            <a:ext cx="4038600" cy="218757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Rectangle 4">
            <a:extLst>
              <a:ext uri="{FF2B5EF4-FFF2-40B4-BE49-F238E27FC236}">
                <a16:creationId xmlns:a16="http://schemas.microsoft.com/office/drawing/2014/main" id="{252F113A-330A-7F9B-1086-A5F070F837D5}"/>
              </a:ext>
            </a:extLst>
          </p:cNvPr>
          <p:cNvSpPr>
            <a:spLocks noGrp="1" noChangeArrowheads="1"/>
          </p:cNvSpPr>
          <p:nvPr>
            <p:ph type="dt" sz="half" idx="10"/>
          </p:nvPr>
        </p:nvSpPr>
        <p:spPr>
          <a:ln/>
        </p:spPr>
        <p:txBody>
          <a:bodyPr/>
          <a:lstStyle>
            <a:lvl1pPr>
              <a:defRPr/>
            </a:lvl1pPr>
          </a:lstStyle>
          <a:p>
            <a:pPr>
              <a:defRPr/>
            </a:pPr>
            <a:fld id="{22942EE6-0FAD-4D3B-877C-2B8237167A54}" type="datetime1">
              <a:rPr lang="de-DE"/>
              <a:pPr>
                <a:defRPr/>
              </a:pPr>
              <a:t>19.07.2026</a:t>
            </a:fld>
            <a:endParaRPr lang="de-DE"/>
          </a:p>
        </p:txBody>
      </p:sp>
      <p:sp>
        <p:nvSpPr>
          <p:cNvPr id="7" name="Rectangle 5">
            <a:extLst>
              <a:ext uri="{FF2B5EF4-FFF2-40B4-BE49-F238E27FC236}">
                <a16:creationId xmlns:a16="http://schemas.microsoft.com/office/drawing/2014/main" id="{662D03D7-1823-9FC9-694F-BD7532B5A0C9}"/>
              </a:ext>
            </a:extLst>
          </p:cNvPr>
          <p:cNvSpPr>
            <a:spLocks noGrp="1" noChangeArrowheads="1"/>
          </p:cNvSpPr>
          <p:nvPr>
            <p:ph type="ftr" sz="quarter" idx="11"/>
          </p:nvPr>
        </p:nvSpPr>
        <p:spPr>
          <a:ln/>
        </p:spPr>
        <p:txBody>
          <a:bodyPr/>
          <a:lstStyle>
            <a:lvl1pPr>
              <a:defRPr/>
            </a:lvl1pPr>
          </a:lstStyle>
          <a:p>
            <a:pPr>
              <a:defRPr/>
            </a:pPr>
            <a:endParaRPr lang="de-DE"/>
          </a:p>
        </p:txBody>
      </p:sp>
      <p:sp>
        <p:nvSpPr>
          <p:cNvPr id="8" name="Rectangle 6">
            <a:extLst>
              <a:ext uri="{FF2B5EF4-FFF2-40B4-BE49-F238E27FC236}">
                <a16:creationId xmlns:a16="http://schemas.microsoft.com/office/drawing/2014/main" id="{3B20071E-06CE-5EAC-25F3-98EE9DF047DD}"/>
              </a:ext>
            </a:extLst>
          </p:cNvPr>
          <p:cNvSpPr>
            <a:spLocks noGrp="1" noChangeArrowheads="1"/>
          </p:cNvSpPr>
          <p:nvPr>
            <p:ph type="sldNum" sz="quarter" idx="12"/>
          </p:nvPr>
        </p:nvSpPr>
        <p:spPr>
          <a:ln/>
        </p:spPr>
        <p:txBody>
          <a:bodyPr/>
          <a:lstStyle>
            <a:lvl1pPr>
              <a:defRPr/>
            </a:lvl1pPr>
          </a:lstStyle>
          <a:p>
            <a:fld id="{84149D11-CDDF-400A-A6AC-58A9A61DBABB}" type="slidenum">
              <a:rPr lang="de-DE" altLang="de-DE"/>
              <a:pPr/>
              <a:t>‹Nr.›</a:t>
            </a:fld>
            <a:endParaRPr lang="de-DE" altLang="de-DE"/>
          </a:p>
        </p:txBody>
      </p:sp>
    </p:spTree>
    <p:extLst>
      <p:ext uri="{BB962C8B-B14F-4D97-AF65-F5344CB8AC3E}">
        <p14:creationId xmlns:p14="http://schemas.microsoft.com/office/powerpoint/2010/main" val="185856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4">
            <a:extLst>
              <a:ext uri="{FF2B5EF4-FFF2-40B4-BE49-F238E27FC236}">
                <a16:creationId xmlns:a16="http://schemas.microsoft.com/office/drawing/2014/main" id="{F4865C79-0DE7-920E-2D67-87DF0382063D}"/>
              </a:ext>
            </a:extLst>
          </p:cNvPr>
          <p:cNvSpPr>
            <a:spLocks noGrp="1" noChangeArrowheads="1"/>
          </p:cNvSpPr>
          <p:nvPr>
            <p:ph type="dt" sz="half" idx="10"/>
          </p:nvPr>
        </p:nvSpPr>
        <p:spPr>
          <a:ln/>
        </p:spPr>
        <p:txBody>
          <a:bodyPr/>
          <a:lstStyle>
            <a:lvl1pPr>
              <a:defRPr/>
            </a:lvl1pPr>
          </a:lstStyle>
          <a:p>
            <a:pPr>
              <a:defRPr/>
            </a:pPr>
            <a:fld id="{193204C2-298E-4855-A49A-5E7E64F2E9FB}" type="datetime1">
              <a:rPr lang="de-DE"/>
              <a:pPr>
                <a:defRPr/>
              </a:pPr>
              <a:t>19.07.2026</a:t>
            </a:fld>
            <a:endParaRPr lang="de-DE"/>
          </a:p>
        </p:txBody>
      </p:sp>
      <p:sp>
        <p:nvSpPr>
          <p:cNvPr id="5" name="Rectangle 5">
            <a:extLst>
              <a:ext uri="{FF2B5EF4-FFF2-40B4-BE49-F238E27FC236}">
                <a16:creationId xmlns:a16="http://schemas.microsoft.com/office/drawing/2014/main" id="{6965D92E-BD71-EC00-BB3F-3CCD465C1BF2}"/>
              </a:ext>
            </a:extLst>
          </p:cNvPr>
          <p:cNvSpPr>
            <a:spLocks noGrp="1" noChangeArrowheads="1"/>
          </p:cNvSpPr>
          <p:nvPr>
            <p:ph type="ftr" sz="quarter" idx="11"/>
          </p:nvPr>
        </p:nvSpPr>
        <p:spPr>
          <a:ln/>
        </p:spPr>
        <p:txBody>
          <a:bodyPr/>
          <a:lstStyle>
            <a:lvl1pPr>
              <a:defRPr/>
            </a:lvl1pPr>
          </a:lstStyle>
          <a:p>
            <a:pPr>
              <a:defRPr/>
            </a:pPr>
            <a:endParaRPr lang="de-DE"/>
          </a:p>
        </p:txBody>
      </p:sp>
      <p:sp>
        <p:nvSpPr>
          <p:cNvPr id="6" name="Rectangle 6">
            <a:extLst>
              <a:ext uri="{FF2B5EF4-FFF2-40B4-BE49-F238E27FC236}">
                <a16:creationId xmlns:a16="http://schemas.microsoft.com/office/drawing/2014/main" id="{7DA15470-898A-E6D1-BB0A-AA2D0F33DFA5}"/>
              </a:ext>
            </a:extLst>
          </p:cNvPr>
          <p:cNvSpPr>
            <a:spLocks noGrp="1" noChangeArrowheads="1"/>
          </p:cNvSpPr>
          <p:nvPr>
            <p:ph type="sldNum" sz="quarter" idx="12"/>
          </p:nvPr>
        </p:nvSpPr>
        <p:spPr>
          <a:ln/>
        </p:spPr>
        <p:txBody>
          <a:bodyPr/>
          <a:lstStyle>
            <a:lvl1pPr>
              <a:defRPr/>
            </a:lvl1pPr>
          </a:lstStyle>
          <a:p>
            <a:fld id="{EBCA7F21-01F3-472A-AF55-128EED891653}" type="slidenum">
              <a:rPr lang="de-DE" altLang="de-DE"/>
              <a:pPr/>
              <a:t>‹Nr.›</a:t>
            </a:fld>
            <a:endParaRPr lang="de-DE" altLang="de-DE"/>
          </a:p>
        </p:txBody>
      </p:sp>
    </p:spTree>
    <p:extLst>
      <p:ext uri="{BB962C8B-B14F-4D97-AF65-F5344CB8AC3E}">
        <p14:creationId xmlns:p14="http://schemas.microsoft.com/office/powerpoint/2010/main" val="3736406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a:extLst>
              <a:ext uri="{FF2B5EF4-FFF2-40B4-BE49-F238E27FC236}">
                <a16:creationId xmlns:a16="http://schemas.microsoft.com/office/drawing/2014/main" id="{61EB453F-852D-B340-6C40-20947DAC02B6}"/>
              </a:ext>
            </a:extLst>
          </p:cNvPr>
          <p:cNvSpPr>
            <a:spLocks noGrp="1" noChangeArrowheads="1"/>
          </p:cNvSpPr>
          <p:nvPr>
            <p:ph type="dt" sz="half" idx="10"/>
          </p:nvPr>
        </p:nvSpPr>
        <p:spPr>
          <a:ln/>
        </p:spPr>
        <p:txBody>
          <a:bodyPr/>
          <a:lstStyle>
            <a:lvl1pPr>
              <a:defRPr/>
            </a:lvl1pPr>
          </a:lstStyle>
          <a:p>
            <a:pPr>
              <a:defRPr/>
            </a:pPr>
            <a:fld id="{C8A075F7-BE41-4185-A624-A54FDD075385}" type="datetime1">
              <a:rPr lang="de-DE"/>
              <a:pPr>
                <a:defRPr/>
              </a:pPr>
              <a:t>19.07.2026</a:t>
            </a:fld>
            <a:endParaRPr lang="de-DE"/>
          </a:p>
        </p:txBody>
      </p:sp>
      <p:sp>
        <p:nvSpPr>
          <p:cNvPr id="5" name="Rectangle 5">
            <a:extLst>
              <a:ext uri="{FF2B5EF4-FFF2-40B4-BE49-F238E27FC236}">
                <a16:creationId xmlns:a16="http://schemas.microsoft.com/office/drawing/2014/main" id="{5074B239-9C46-F0D1-A06C-63BFD9EBCE3D}"/>
              </a:ext>
            </a:extLst>
          </p:cNvPr>
          <p:cNvSpPr>
            <a:spLocks noGrp="1" noChangeArrowheads="1"/>
          </p:cNvSpPr>
          <p:nvPr>
            <p:ph type="ftr" sz="quarter" idx="11"/>
          </p:nvPr>
        </p:nvSpPr>
        <p:spPr>
          <a:ln/>
        </p:spPr>
        <p:txBody>
          <a:bodyPr/>
          <a:lstStyle>
            <a:lvl1pPr>
              <a:defRPr/>
            </a:lvl1pPr>
          </a:lstStyle>
          <a:p>
            <a:pPr>
              <a:defRPr/>
            </a:pPr>
            <a:endParaRPr lang="de-DE"/>
          </a:p>
        </p:txBody>
      </p:sp>
      <p:sp>
        <p:nvSpPr>
          <p:cNvPr id="6" name="Rectangle 6">
            <a:extLst>
              <a:ext uri="{FF2B5EF4-FFF2-40B4-BE49-F238E27FC236}">
                <a16:creationId xmlns:a16="http://schemas.microsoft.com/office/drawing/2014/main" id="{EEA60F95-9661-205B-F4EC-AD87AADF56C5}"/>
              </a:ext>
            </a:extLst>
          </p:cNvPr>
          <p:cNvSpPr>
            <a:spLocks noGrp="1" noChangeArrowheads="1"/>
          </p:cNvSpPr>
          <p:nvPr>
            <p:ph type="sldNum" sz="quarter" idx="12"/>
          </p:nvPr>
        </p:nvSpPr>
        <p:spPr>
          <a:ln/>
        </p:spPr>
        <p:txBody>
          <a:bodyPr/>
          <a:lstStyle>
            <a:lvl1pPr>
              <a:defRPr/>
            </a:lvl1pPr>
          </a:lstStyle>
          <a:p>
            <a:fld id="{3F056AC1-F9D7-4379-B5B2-79D565F692F1}" type="slidenum">
              <a:rPr lang="de-DE" altLang="de-DE"/>
              <a:pPr/>
              <a:t>‹Nr.›</a:t>
            </a:fld>
            <a:endParaRPr lang="de-DE" altLang="de-DE"/>
          </a:p>
        </p:txBody>
      </p:sp>
    </p:spTree>
    <p:extLst>
      <p:ext uri="{BB962C8B-B14F-4D97-AF65-F5344CB8AC3E}">
        <p14:creationId xmlns:p14="http://schemas.microsoft.com/office/powerpoint/2010/main" val="2089533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4">
            <a:extLst>
              <a:ext uri="{FF2B5EF4-FFF2-40B4-BE49-F238E27FC236}">
                <a16:creationId xmlns:a16="http://schemas.microsoft.com/office/drawing/2014/main" id="{8699F207-A247-9E26-0975-1A92BBA2A685}"/>
              </a:ext>
            </a:extLst>
          </p:cNvPr>
          <p:cNvSpPr>
            <a:spLocks noGrp="1" noChangeArrowheads="1"/>
          </p:cNvSpPr>
          <p:nvPr>
            <p:ph type="dt" sz="half" idx="10"/>
          </p:nvPr>
        </p:nvSpPr>
        <p:spPr>
          <a:ln/>
        </p:spPr>
        <p:txBody>
          <a:bodyPr/>
          <a:lstStyle>
            <a:lvl1pPr>
              <a:defRPr/>
            </a:lvl1pPr>
          </a:lstStyle>
          <a:p>
            <a:pPr>
              <a:defRPr/>
            </a:pPr>
            <a:fld id="{8FC41010-EE56-40C2-9234-3C0D974719AF}" type="datetime1">
              <a:rPr lang="de-DE"/>
              <a:pPr>
                <a:defRPr/>
              </a:pPr>
              <a:t>19.07.2026</a:t>
            </a:fld>
            <a:endParaRPr lang="de-DE"/>
          </a:p>
        </p:txBody>
      </p:sp>
      <p:sp>
        <p:nvSpPr>
          <p:cNvPr id="6" name="Rectangle 5">
            <a:extLst>
              <a:ext uri="{FF2B5EF4-FFF2-40B4-BE49-F238E27FC236}">
                <a16:creationId xmlns:a16="http://schemas.microsoft.com/office/drawing/2014/main" id="{93AE6754-C548-E439-D247-23E6915BDB1B}"/>
              </a:ext>
            </a:extLst>
          </p:cNvPr>
          <p:cNvSpPr>
            <a:spLocks noGrp="1" noChangeArrowheads="1"/>
          </p:cNvSpPr>
          <p:nvPr>
            <p:ph type="ftr" sz="quarter" idx="11"/>
          </p:nvPr>
        </p:nvSpPr>
        <p:spPr>
          <a:ln/>
        </p:spPr>
        <p:txBody>
          <a:bodyPr/>
          <a:lstStyle>
            <a:lvl1pPr>
              <a:defRPr/>
            </a:lvl1pPr>
          </a:lstStyle>
          <a:p>
            <a:pPr>
              <a:defRPr/>
            </a:pPr>
            <a:endParaRPr lang="de-DE"/>
          </a:p>
        </p:txBody>
      </p:sp>
      <p:sp>
        <p:nvSpPr>
          <p:cNvPr id="7" name="Rectangle 6">
            <a:extLst>
              <a:ext uri="{FF2B5EF4-FFF2-40B4-BE49-F238E27FC236}">
                <a16:creationId xmlns:a16="http://schemas.microsoft.com/office/drawing/2014/main" id="{0C225C85-94A6-6C33-9C18-44013B2889F5}"/>
              </a:ext>
            </a:extLst>
          </p:cNvPr>
          <p:cNvSpPr>
            <a:spLocks noGrp="1" noChangeArrowheads="1"/>
          </p:cNvSpPr>
          <p:nvPr>
            <p:ph type="sldNum" sz="quarter" idx="12"/>
          </p:nvPr>
        </p:nvSpPr>
        <p:spPr>
          <a:ln/>
        </p:spPr>
        <p:txBody>
          <a:bodyPr/>
          <a:lstStyle>
            <a:lvl1pPr>
              <a:defRPr/>
            </a:lvl1pPr>
          </a:lstStyle>
          <a:p>
            <a:fld id="{99379438-F571-4052-8BBD-D4F211E0E03C}" type="slidenum">
              <a:rPr lang="de-DE" altLang="de-DE"/>
              <a:pPr/>
              <a:t>‹Nr.›</a:t>
            </a:fld>
            <a:endParaRPr lang="de-DE" altLang="de-DE"/>
          </a:p>
        </p:txBody>
      </p:sp>
    </p:spTree>
    <p:extLst>
      <p:ext uri="{BB962C8B-B14F-4D97-AF65-F5344CB8AC3E}">
        <p14:creationId xmlns:p14="http://schemas.microsoft.com/office/powerpoint/2010/main" val="3494899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4">
            <a:extLst>
              <a:ext uri="{FF2B5EF4-FFF2-40B4-BE49-F238E27FC236}">
                <a16:creationId xmlns:a16="http://schemas.microsoft.com/office/drawing/2014/main" id="{B28A404D-5E77-BE40-F890-FC43135518B9}"/>
              </a:ext>
            </a:extLst>
          </p:cNvPr>
          <p:cNvSpPr>
            <a:spLocks noGrp="1" noChangeArrowheads="1"/>
          </p:cNvSpPr>
          <p:nvPr>
            <p:ph type="dt" sz="half" idx="10"/>
          </p:nvPr>
        </p:nvSpPr>
        <p:spPr>
          <a:ln/>
        </p:spPr>
        <p:txBody>
          <a:bodyPr/>
          <a:lstStyle>
            <a:lvl1pPr>
              <a:defRPr/>
            </a:lvl1pPr>
          </a:lstStyle>
          <a:p>
            <a:pPr>
              <a:defRPr/>
            </a:pPr>
            <a:fld id="{9F00C548-302B-4995-A437-22EC31F8B725}" type="datetime1">
              <a:rPr lang="de-DE"/>
              <a:pPr>
                <a:defRPr/>
              </a:pPr>
              <a:t>19.07.2026</a:t>
            </a:fld>
            <a:endParaRPr lang="de-DE"/>
          </a:p>
        </p:txBody>
      </p:sp>
      <p:sp>
        <p:nvSpPr>
          <p:cNvPr id="8" name="Rectangle 5">
            <a:extLst>
              <a:ext uri="{FF2B5EF4-FFF2-40B4-BE49-F238E27FC236}">
                <a16:creationId xmlns:a16="http://schemas.microsoft.com/office/drawing/2014/main" id="{B3EEF5DE-89FC-AD33-9D49-F5D5A3D540A4}"/>
              </a:ext>
            </a:extLst>
          </p:cNvPr>
          <p:cNvSpPr>
            <a:spLocks noGrp="1" noChangeArrowheads="1"/>
          </p:cNvSpPr>
          <p:nvPr>
            <p:ph type="ftr" sz="quarter" idx="11"/>
          </p:nvPr>
        </p:nvSpPr>
        <p:spPr>
          <a:ln/>
        </p:spPr>
        <p:txBody>
          <a:bodyPr/>
          <a:lstStyle>
            <a:lvl1pPr>
              <a:defRPr/>
            </a:lvl1pPr>
          </a:lstStyle>
          <a:p>
            <a:pPr>
              <a:defRPr/>
            </a:pPr>
            <a:endParaRPr lang="de-DE"/>
          </a:p>
        </p:txBody>
      </p:sp>
      <p:sp>
        <p:nvSpPr>
          <p:cNvPr id="9" name="Rectangle 6">
            <a:extLst>
              <a:ext uri="{FF2B5EF4-FFF2-40B4-BE49-F238E27FC236}">
                <a16:creationId xmlns:a16="http://schemas.microsoft.com/office/drawing/2014/main" id="{B7726EDC-22A5-DCE6-6682-ABD604B3E0CB}"/>
              </a:ext>
            </a:extLst>
          </p:cNvPr>
          <p:cNvSpPr>
            <a:spLocks noGrp="1" noChangeArrowheads="1"/>
          </p:cNvSpPr>
          <p:nvPr>
            <p:ph type="sldNum" sz="quarter" idx="12"/>
          </p:nvPr>
        </p:nvSpPr>
        <p:spPr>
          <a:ln/>
        </p:spPr>
        <p:txBody>
          <a:bodyPr/>
          <a:lstStyle>
            <a:lvl1pPr>
              <a:defRPr/>
            </a:lvl1pPr>
          </a:lstStyle>
          <a:p>
            <a:fld id="{520D7AB8-5B79-4772-8E56-FDAE034E5B14}" type="slidenum">
              <a:rPr lang="de-DE" altLang="de-DE"/>
              <a:pPr/>
              <a:t>‹Nr.›</a:t>
            </a:fld>
            <a:endParaRPr lang="de-DE" altLang="de-DE"/>
          </a:p>
        </p:txBody>
      </p:sp>
    </p:spTree>
    <p:extLst>
      <p:ext uri="{BB962C8B-B14F-4D97-AF65-F5344CB8AC3E}">
        <p14:creationId xmlns:p14="http://schemas.microsoft.com/office/powerpoint/2010/main" val="2424268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4">
            <a:extLst>
              <a:ext uri="{FF2B5EF4-FFF2-40B4-BE49-F238E27FC236}">
                <a16:creationId xmlns:a16="http://schemas.microsoft.com/office/drawing/2014/main" id="{5AB94472-8D33-8162-253A-1F4435F28F30}"/>
              </a:ext>
            </a:extLst>
          </p:cNvPr>
          <p:cNvSpPr>
            <a:spLocks noGrp="1" noChangeArrowheads="1"/>
          </p:cNvSpPr>
          <p:nvPr>
            <p:ph type="dt" sz="half" idx="10"/>
          </p:nvPr>
        </p:nvSpPr>
        <p:spPr>
          <a:ln/>
        </p:spPr>
        <p:txBody>
          <a:bodyPr/>
          <a:lstStyle>
            <a:lvl1pPr>
              <a:defRPr/>
            </a:lvl1pPr>
          </a:lstStyle>
          <a:p>
            <a:pPr>
              <a:defRPr/>
            </a:pPr>
            <a:fld id="{CDFCB77D-ED6E-413D-AA35-F35F07AE8C83}" type="datetime1">
              <a:rPr lang="de-DE"/>
              <a:pPr>
                <a:defRPr/>
              </a:pPr>
              <a:t>19.07.2026</a:t>
            </a:fld>
            <a:endParaRPr lang="de-DE"/>
          </a:p>
        </p:txBody>
      </p:sp>
      <p:sp>
        <p:nvSpPr>
          <p:cNvPr id="4" name="Rectangle 5">
            <a:extLst>
              <a:ext uri="{FF2B5EF4-FFF2-40B4-BE49-F238E27FC236}">
                <a16:creationId xmlns:a16="http://schemas.microsoft.com/office/drawing/2014/main" id="{68274920-D462-E7B2-BCAE-970F847BC877}"/>
              </a:ext>
            </a:extLst>
          </p:cNvPr>
          <p:cNvSpPr>
            <a:spLocks noGrp="1" noChangeArrowheads="1"/>
          </p:cNvSpPr>
          <p:nvPr>
            <p:ph type="ftr" sz="quarter" idx="11"/>
          </p:nvPr>
        </p:nvSpPr>
        <p:spPr>
          <a:ln/>
        </p:spPr>
        <p:txBody>
          <a:bodyPr/>
          <a:lstStyle>
            <a:lvl1pPr>
              <a:defRPr/>
            </a:lvl1pPr>
          </a:lstStyle>
          <a:p>
            <a:pPr>
              <a:defRPr/>
            </a:pPr>
            <a:endParaRPr lang="de-DE"/>
          </a:p>
        </p:txBody>
      </p:sp>
      <p:sp>
        <p:nvSpPr>
          <p:cNvPr id="5" name="Rectangle 6">
            <a:extLst>
              <a:ext uri="{FF2B5EF4-FFF2-40B4-BE49-F238E27FC236}">
                <a16:creationId xmlns:a16="http://schemas.microsoft.com/office/drawing/2014/main" id="{04A68102-81AA-B2A0-5A64-2246AD8D2A82}"/>
              </a:ext>
            </a:extLst>
          </p:cNvPr>
          <p:cNvSpPr>
            <a:spLocks noGrp="1" noChangeArrowheads="1"/>
          </p:cNvSpPr>
          <p:nvPr>
            <p:ph type="sldNum" sz="quarter" idx="12"/>
          </p:nvPr>
        </p:nvSpPr>
        <p:spPr>
          <a:ln/>
        </p:spPr>
        <p:txBody>
          <a:bodyPr/>
          <a:lstStyle>
            <a:lvl1pPr>
              <a:defRPr/>
            </a:lvl1pPr>
          </a:lstStyle>
          <a:p>
            <a:fld id="{DF86C892-8D64-46E1-9EF0-10B9319B150B}" type="slidenum">
              <a:rPr lang="de-DE" altLang="de-DE"/>
              <a:pPr/>
              <a:t>‹Nr.›</a:t>
            </a:fld>
            <a:endParaRPr lang="de-DE" altLang="de-DE"/>
          </a:p>
        </p:txBody>
      </p:sp>
    </p:spTree>
    <p:extLst>
      <p:ext uri="{BB962C8B-B14F-4D97-AF65-F5344CB8AC3E}">
        <p14:creationId xmlns:p14="http://schemas.microsoft.com/office/powerpoint/2010/main" val="2028431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4C2F575-4D06-1676-C238-54E1AC2D8FB6}"/>
              </a:ext>
            </a:extLst>
          </p:cNvPr>
          <p:cNvSpPr>
            <a:spLocks noGrp="1" noChangeArrowheads="1"/>
          </p:cNvSpPr>
          <p:nvPr>
            <p:ph type="dt" sz="half" idx="10"/>
          </p:nvPr>
        </p:nvSpPr>
        <p:spPr>
          <a:ln/>
        </p:spPr>
        <p:txBody>
          <a:bodyPr/>
          <a:lstStyle>
            <a:lvl1pPr>
              <a:defRPr/>
            </a:lvl1pPr>
          </a:lstStyle>
          <a:p>
            <a:pPr>
              <a:defRPr/>
            </a:pPr>
            <a:fld id="{DD8D7C63-75BD-4BC9-9D2C-992AF1F512C4}" type="datetime1">
              <a:rPr lang="de-DE"/>
              <a:pPr>
                <a:defRPr/>
              </a:pPr>
              <a:t>19.07.2026</a:t>
            </a:fld>
            <a:endParaRPr lang="de-DE"/>
          </a:p>
        </p:txBody>
      </p:sp>
      <p:sp>
        <p:nvSpPr>
          <p:cNvPr id="3" name="Rectangle 5">
            <a:extLst>
              <a:ext uri="{FF2B5EF4-FFF2-40B4-BE49-F238E27FC236}">
                <a16:creationId xmlns:a16="http://schemas.microsoft.com/office/drawing/2014/main" id="{8CF89665-13BD-E66A-2C84-514931E77514}"/>
              </a:ext>
            </a:extLst>
          </p:cNvPr>
          <p:cNvSpPr>
            <a:spLocks noGrp="1" noChangeArrowheads="1"/>
          </p:cNvSpPr>
          <p:nvPr>
            <p:ph type="ftr" sz="quarter" idx="11"/>
          </p:nvPr>
        </p:nvSpPr>
        <p:spPr>
          <a:ln/>
        </p:spPr>
        <p:txBody>
          <a:bodyPr/>
          <a:lstStyle>
            <a:lvl1pPr>
              <a:defRPr/>
            </a:lvl1pPr>
          </a:lstStyle>
          <a:p>
            <a:pPr>
              <a:defRPr/>
            </a:pPr>
            <a:endParaRPr lang="de-DE"/>
          </a:p>
        </p:txBody>
      </p:sp>
      <p:sp>
        <p:nvSpPr>
          <p:cNvPr id="4" name="Rectangle 6">
            <a:extLst>
              <a:ext uri="{FF2B5EF4-FFF2-40B4-BE49-F238E27FC236}">
                <a16:creationId xmlns:a16="http://schemas.microsoft.com/office/drawing/2014/main" id="{EABE6651-A6E3-179A-B876-2BE0CB9B03AB}"/>
              </a:ext>
            </a:extLst>
          </p:cNvPr>
          <p:cNvSpPr>
            <a:spLocks noGrp="1" noChangeArrowheads="1"/>
          </p:cNvSpPr>
          <p:nvPr>
            <p:ph type="sldNum" sz="quarter" idx="12"/>
          </p:nvPr>
        </p:nvSpPr>
        <p:spPr>
          <a:ln/>
        </p:spPr>
        <p:txBody>
          <a:bodyPr/>
          <a:lstStyle>
            <a:lvl1pPr>
              <a:defRPr/>
            </a:lvl1pPr>
          </a:lstStyle>
          <a:p>
            <a:fld id="{C55964D7-2780-451E-8A2E-2F1A3028348E}" type="slidenum">
              <a:rPr lang="de-DE" altLang="de-DE"/>
              <a:pPr/>
              <a:t>‹Nr.›</a:t>
            </a:fld>
            <a:endParaRPr lang="de-DE" altLang="de-DE"/>
          </a:p>
        </p:txBody>
      </p:sp>
    </p:spTree>
    <p:extLst>
      <p:ext uri="{BB962C8B-B14F-4D97-AF65-F5344CB8AC3E}">
        <p14:creationId xmlns:p14="http://schemas.microsoft.com/office/powerpoint/2010/main" val="1841142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a:extLst>
              <a:ext uri="{FF2B5EF4-FFF2-40B4-BE49-F238E27FC236}">
                <a16:creationId xmlns:a16="http://schemas.microsoft.com/office/drawing/2014/main" id="{14187586-881C-8894-7624-4B3AACB500F9}"/>
              </a:ext>
            </a:extLst>
          </p:cNvPr>
          <p:cNvSpPr>
            <a:spLocks noGrp="1" noChangeArrowheads="1"/>
          </p:cNvSpPr>
          <p:nvPr>
            <p:ph type="dt" sz="half" idx="10"/>
          </p:nvPr>
        </p:nvSpPr>
        <p:spPr>
          <a:ln/>
        </p:spPr>
        <p:txBody>
          <a:bodyPr/>
          <a:lstStyle>
            <a:lvl1pPr>
              <a:defRPr/>
            </a:lvl1pPr>
          </a:lstStyle>
          <a:p>
            <a:pPr>
              <a:defRPr/>
            </a:pPr>
            <a:fld id="{D45BEF0C-8DFC-4B59-9DB3-99EEAE40ACB4}" type="datetime1">
              <a:rPr lang="de-DE"/>
              <a:pPr>
                <a:defRPr/>
              </a:pPr>
              <a:t>19.07.2026</a:t>
            </a:fld>
            <a:endParaRPr lang="de-DE"/>
          </a:p>
        </p:txBody>
      </p:sp>
      <p:sp>
        <p:nvSpPr>
          <p:cNvPr id="6" name="Rectangle 5">
            <a:extLst>
              <a:ext uri="{FF2B5EF4-FFF2-40B4-BE49-F238E27FC236}">
                <a16:creationId xmlns:a16="http://schemas.microsoft.com/office/drawing/2014/main" id="{1137D44F-6D2C-B078-E9E1-BB36BA1CFB20}"/>
              </a:ext>
            </a:extLst>
          </p:cNvPr>
          <p:cNvSpPr>
            <a:spLocks noGrp="1" noChangeArrowheads="1"/>
          </p:cNvSpPr>
          <p:nvPr>
            <p:ph type="ftr" sz="quarter" idx="11"/>
          </p:nvPr>
        </p:nvSpPr>
        <p:spPr>
          <a:ln/>
        </p:spPr>
        <p:txBody>
          <a:bodyPr/>
          <a:lstStyle>
            <a:lvl1pPr>
              <a:defRPr/>
            </a:lvl1pPr>
          </a:lstStyle>
          <a:p>
            <a:pPr>
              <a:defRPr/>
            </a:pPr>
            <a:endParaRPr lang="de-DE"/>
          </a:p>
        </p:txBody>
      </p:sp>
      <p:sp>
        <p:nvSpPr>
          <p:cNvPr id="7" name="Rectangle 6">
            <a:extLst>
              <a:ext uri="{FF2B5EF4-FFF2-40B4-BE49-F238E27FC236}">
                <a16:creationId xmlns:a16="http://schemas.microsoft.com/office/drawing/2014/main" id="{6D7C997A-6D17-0317-0AD2-1512C1C6FDFA}"/>
              </a:ext>
            </a:extLst>
          </p:cNvPr>
          <p:cNvSpPr>
            <a:spLocks noGrp="1" noChangeArrowheads="1"/>
          </p:cNvSpPr>
          <p:nvPr>
            <p:ph type="sldNum" sz="quarter" idx="12"/>
          </p:nvPr>
        </p:nvSpPr>
        <p:spPr>
          <a:ln/>
        </p:spPr>
        <p:txBody>
          <a:bodyPr/>
          <a:lstStyle>
            <a:lvl1pPr>
              <a:defRPr/>
            </a:lvl1pPr>
          </a:lstStyle>
          <a:p>
            <a:fld id="{E30D1597-D518-4879-9552-E8331610E2EF}" type="slidenum">
              <a:rPr lang="de-DE" altLang="de-DE"/>
              <a:pPr/>
              <a:t>‹Nr.›</a:t>
            </a:fld>
            <a:endParaRPr lang="de-DE" altLang="de-DE"/>
          </a:p>
        </p:txBody>
      </p:sp>
    </p:spTree>
    <p:extLst>
      <p:ext uri="{BB962C8B-B14F-4D97-AF65-F5344CB8AC3E}">
        <p14:creationId xmlns:p14="http://schemas.microsoft.com/office/powerpoint/2010/main" val="189715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a:extLst>
              <a:ext uri="{FF2B5EF4-FFF2-40B4-BE49-F238E27FC236}">
                <a16:creationId xmlns:a16="http://schemas.microsoft.com/office/drawing/2014/main" id="{4CA42AB2-83BB-08CD-7F98-EEA8CC55B0DD}"/>
              </a:ext>
            </a:extLst>
          </p:cNvPr>
          <p:cNvSpPr>
            <a:spLocks noGrp="1" noChangeArrowheads="1"/>
          </p:cNvSpPr>
          <p:nvPr>
            <p:ph type="dt" sz="half" idx="10"/>
          </p:nvPr>
        </p:nvSpPr>
        <p:spPr>
          <a:ln/>
        </p:spPr>
        <p:txBody>
          <a:bodyPr/>
          <a:lstStyle>
            <a:lvl1pPr>
              <a:defRPr/>
            </a:lvl1pPr>
          </a:lstStyle>
          <a:p>
            <a:pPr>
              <a:defRPr/>
            </a:pPr>
            <a:fld id="{CA570ADC-1AC5-47B3-B017-420E6C0915A6}" type="datetime1">
              <a:rPr lang="de-DE"/>
              <a:pPr>
                <a:defRPr/>
              </a:pPr>
              <a:t>19.07.2026</a:t>
            </a:fld>
            <a:endParaRPr lang="de-DE"/>
          </a:p>
        </p:txBody>
      </p:sp>
      <p:sp>
        <p:nvSpPr>
          <p:cNvPr id="6" name="Rectangle 5">
            <a:extLst>
              <a:ext uri="{FF2B5EF4-FFF2-40B4-BE49-F238E27FC236}">
                <a16:creationId xmlns:a16="http://schemas.microsoft.com/office/drawing/2014/main" id="{536A75DC-5F19-480B-C853-F13622D847CC}"/>
              </a:ext>
            </a:extLst>
          </p:cNvPr>
          <p:cNvSpPr>
            <a:spLocks noGrp="1" noChangeArrowheads="1"/>
          </p:cNvSpPr>
          <p:nvPr>
            <p:ph type="ftr" sz="quarter" idx="11"/>
          </p:nvPr>
        </p:nvSpPr>
        <p:spPr>
          <a:ln/>
        </p:spPr>
        <p:txBody>
          <a:bodyPr/>
          <a:lstStyle>
            <a:lvl1pPr>
              <a:defRPr/>
            </a:lvl1pPr>
          </a:lstStyle>
          <a:p>
            <a:pPr>
              <a:defRPr/>
            </a:pPr>
            <a:endParaRPr lang="de-DE"/>
          </a:p>
        </p:txBody>
      </p:sp>
      <p:sp>
        <p:nvSpPr>
          <p:cNvPr id="7" name="Rectangle 6">
            <a:extLst>
              <a:ext uri="{FF2B5EF4-FFF2-40B4-BE49-F238E27FC236}">
                <a16:creationId xmlns:a16="http://schemas.microsoft.com/office/drawing/2014/main" id="{E18CF21B-6A1F-2EF4-8C37-987136757AE1}"/>
              </a:ext>
            </a:extLst>
          </p:cNvPr>
          <p:cNvSpPr>
            <a:spLocks noGrp="1" noChangeArrowheads="1"/>
          </p:cNvSpPr>
          <p:nvPr>
            <p:ph type="sldNum" sz="quarter" idx="12"/>
          </p:nvPr>
        </p:nvSpPr>
        <p:spPr>
          <a:ln/>
        </p:spPr>
        <p:txBody>
          <a:bodyPr/>
          <a:lstStyle>
            <a:lvl1pPr>
              <a:defRPr/>
            </a:lvl1pPr>
          </a:lstStyle>
          <a:p>
            <a:fld id="{DFF60BF9-1BF8-48AD-A326-5767D59AF4B8}" type="slidenum">
              <a:rPr lang="de-DE" altLang="de-DE"/>
              <a:pPr/>
              <a:t>‹Nr.›</a:t>
            </a:fld>
            <a:endParaRPr lang="de-DE" altLang="de-DE"/>
          </a:p>
        </p:txBody>
      </p:sp>
    </p:spTree>
    <p:extLst>
      <p:ext uri="{BB962C8B-B14F-4D97-AF65-F5344CB8AC3E}">
        <p14:creationId xmlns:p14="http://schemas.microsoft.com/office/powerpoint/2010/main" val="1640684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869B11D-1191-22CA-A352-E65A7F4E57C5}"/>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p>
        </p:txBody>
      </p:sp>
      <p:sp>
        <p:nvSpPr>
          <p:cNvPr id="5123" name="Rectangle 3">
            <a:extLst>
              <a:ext uri="{FF2B5EF4-FFF2-40B4-BE49-F238E27FC236}">
                <a16:creationId xmlns:a16="http://schemas.microsoft.com/office/drawing/2014/main" id="{373CB18B-3425-A262-9EE7-F3E32C95F29B}"/>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4340" name="Rectangle 4">
            <a:extLst>
              <a:ext uri="{FF2B5EF4-FFF2-40B4-BE49-F238E27FC236}">
                <a16:creationId xmlns:a16="http://schemas.microsoft.com/office/drawing/2014/main" id="{73F012D0-295A-26A0-842E-4DFC6EFE571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fld id="{99E10C45-ED33-4F8F-8CF7-94BFCE762FAB}" type="datetime1">
              <a:rPr lang="de-DE"/>
              <a:pPr>
                <a:defRPr/>
              </a:pPr>
              <a:t>19.07.2026</a:t>
            </a:fld>
            <a:endParaRPr lang="de-DE"/>
          </a:p>
        </p:txBody>
      </p:sp>
      <p:sp>
        <p:nvSpPr>
          <p:cNvPr id="14341" name="Rectangle 5">
            <a:extLst>
              <a:ext uri="{FF2B5EF4-FFF2-40B4-BE49-F238E27FC236}">
                <a16:creationId xmlns:a16="http://schemas.microsoft.com/office/drawing/2014/main" id="{5E52148B-1B84-E268-6393-FAA37FBB4979}"/>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de-DE"/>
          </a:p>
        </p:txBody>
      </p:sp>
      <p:sp>
        <p:nvSpPr>
          <p:cNvPr id="14342" name="Rectangle 6">
            <a:extLst>
              <a:ext uri="{FF2B5EF4-FFF2-40B4-BE49-F238E27FC236}">
                <a16:creationId xmlns:a16="http://schemas.microsoft.com/office/drawing/2014/main" id="{AFF7900C-426B-2553-282F-918B6FC90AC7}"/>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26DDEC08-367D-4D0B-A284-6398EF017A40}" type="slidenum">
              <a:rPr lang="de-DE" altLang="de-DE"/>
              <a:pPr/>
              <a:t>‹Nr.›</a:t>
            </a:fld>
            <a:endParaRPr lang="de-DE" altLang="de-DE"/>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file:///D:\mathe-lehramt\geschichte\griechen\parabel-aus-archi-buch.ggb" TargetMode="External"/><Relationship Id="rId5" Type="http://schemas.openxmlformats.org/officeDocument/2006/relationships/image" Target="../media/image15.png"/><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file:///D:\mathe-lehramt\geschichte\griechen\archimedes-kasten.ggb" TargetMode="Externa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file:///D:\mathe-lehramt\geschichte\griechen\archimedes-kasten.ggb" TargetMode="Externa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members.chello.at/gut.jutta.gerhard/kegelschnitte12.htm"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geometrie.eduhi.at/data/AK-Kegelschnitte/archimed.pdf"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www.math.uni-siegen.de/geschmath/MathematikerTreffen.pdf"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hyperlink" Target="http://www.didaktik.mathematik.uni-wuerzburg.de/history/vollrath/papers/044.pdf" TargetMode="External"/><Relationship Id="rId4" Type="http://schemas.openxmlformats.org/officeDocument/2006/relationships/hyperlink" Target="http://www.rinkens-hd.de/_data/veran_ana_parabel.pdf?PHPSESSID=bb7ac1fdd942fc5490cd5fe440e681f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94A2A5FB-4484-C3BF-2396-1241D9D725D6}"/>
              </a:ext>
            </a:extLst>
          </p:cNvPr>
          <p:cNvSpPr>
            <a:spLocks noGrp="1" noChangeArrowheads="1"/>
          </p:cNvSpPr>
          <p:nvPr>
            <p:ph type="ctrTitle"/>
          </p:nvPr>
        </p:nvSpPr>
        <p:spPr>
          <a:xfrm>
            <a:off x="685800" y="1186746"/>
            <a:ext cx="7772400" cy="1470025"/>
          </a:xfrm>
        </p:spPr>
        <p:txBody>
          <a:bodyPr/>
          <a:lstStyle/>
          <a:p>
            <a:pPr eaLnBrk="1" hangingPunct="1"/>
            <a:r>
              <a:rPr lang="de-DE" altLang="de-DE" sz="7700" dirty="0"/>
              <a:t>Archimedes</a:t>
            </a:r>
          </a:p>
        </p:txBody>
      </p:sp>
      <p:sp>
        <p:nvSpPr>
          <p:cNvPr id="6147" name="Rectangle 3">
            <a:extLst>
              <a:ext uri="{FF2B5EF4-FFF2-40B4-BE49-F238E27FC236}">
                <a16:creationId xmlns:a16="http://schemas.microsoft.com/office/drawing/2014/main" id="{337DFC27-9676-0EFA-4A6D-D371989553C8}"/>
              </a:ext>
            </a:extLst>
          </p:cNvPr>
          <p:cNvSpPr>
            <a:spLocks noGrp="1" noChangeArrowheads="1"/>
          </p:cNvSpPr>
          <p:nvPr>
            <p:ph type="subTitle" idx="1"/>
          </p:nvPr>
        </p:nvSpPr>
        <p:spPr/>
        <p:txBody>
          <a:bodyPr/>
          <a:lstStyle/>
          <a:p>
            <a:pPr eaLnBrk="1" hangingPunct="1"/>
            <a:r>
              <a:rPr lang="de-DE" altLang="de-DE"/>
              <a:t>Geschichte der Mathematik</a:t>
            </a:r>
          </a:p>
        </p:txBody>
      </p:sp>
      <p:sp>
        <p:nvSpPr>
          <p:cNvPr id="2" name="Textfeld 1">
            <a:extLst>
              <a:ext uri="{FF2B5EF4-FFF2-40B4-BE49-F238E27FC236}">
                <a16:creationId xmlns:a16="http://schemas.microsoft.com/office/drawing/2014/main" id="{1EF511C4-78A4-8688-6D18-6E04CD5ED6CC}"/>
              </a:ext>
            </a:extLst>
          </p:cNvPr>
          <p:cNvSpPr txBox="1"/>
          <p:nvPr/>
        </p:nvSpPr>
        <p:spPr>
          <a:xfrm>
            <a:off x="2339752" y="4747924"/>
            <a:ext cx="5186035" cy="923330"/>
          </a:xfrm>
          <a:prstGeom prst="rect">
            <a:avLst/>
          </a:prstGeom>
          <a:noFill/>
        </p:spPr>
        <p:txBody>
          <a:bodyPr wrap="none" rtlCol="0">
            <a:spAutoFit/>
          </a:bodyPr>
          <a:lstStyle/>
          <a:p>
            <a:pPr algn="ctr"/>
            <a:r>
              <a:rPr lang="de-DE" dirty="0"/>
              <a:t>Ausarbeitung der Studentinnen </a:t>
            </a:r>
            <a:r>
              <a:rPr lang="de-DE" dirty="0" err="1"/>
              <a:t>Berlips</a:t>
            </a:r>
            <a:r>
              <a:rPr lang="de-DE" dirty="0"/>
              <a:t> und Nolte</a:t>
            </a:r>
          </a:p>
          <a:p>
            <a:pPr algn="ctr"/>
            <a:r>
              <a:rPr lang="de-DE" dirty="0"/>
              <a:t>im Seminar Geschichte der Mathematik</a:t>
            </a:r>
          </a:p>
          <a:p>
            <a:pPr algn="ctr"/>
            <a:r>
              <a:rPr lang="de-DE" dirty="0"/>
              <a:t>8.12.2008</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nummernplatzhalter 5">
            <a:extLst>
              <a:ext uri="{FF2B5EF4-FFF2-40B4-BE49-F238E27FC236}">
                <a16:creationId xmlns:a16="http://schemas.microsoft.com/office/drawing/2014/main" id="{AFAC3C94-0B59-1D43-D0C8-B774EAB0334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B88BC5E-E481-40B6-BED5-20364DBA175F}" type="slidenum">
              <a:rPr lang="de-DE" altLang="de-DE"/>
              <a:pPr eaLnBrk="1" hangingPunct="1"/>
              <a:t>10</a:t>
            </a:fld>
            <a:endParaRPr lang="de-DE" altLang="de-DE"/>
          </a:p>
        </p:txBody>
      </p:sp>
      <p:sp>
        <p:nvSpPr>
          <p:cNvPr id="15363" name="Rectangle 2">
            <a:extLst>
              <a:ext uri="{FF2B5EF4-FFF2-40B4-BE49-F238E27FC236}">
                <a16:creationId xmlns:a16="http://schemas.microsoft.com/office/drawing/2014/main" id="{61DF881A-3F83-C3FF-50F4-862F4311211A}"/>
              </a:ext>
            </a:extLst>
          </p:cNvPr>
          <p:cNvSpPr>
            <a:spLocks noGrp="1" noChangeArrowheads="1"/>
          </p:cNvSpPr>
          <p:nvPr>
            <p:ph type="title"/>
          </p:nvPr>
        </p:nvSpPr>
        <p:spPr/>
        <p:txBody>
          <a:bodyPr/>
          <a:lstStyle/>
          <a:p>
            <a:pPr eaLnBrk="1" hangingPunct="1"/>
            <a:r>
              <a:rPr lang="de-DE" altLang="de-DE"/>
              <a:t>Biographie III</a:t>
            </a:r>
          </a:p>
        </p:txBody>
      </p:sp>
      <p:sp>
        <p:nvSpPr>
          <p:cNvPr id="15364" name="Rectangle 3">
            <a:extLst>
              <a:ext uri="{FF2B5EF4-FFF2-40B4-BE49-F238E27FC236}">
                <a16:creationId xmlns:a16="http://schemas.microsoft.com/office/drawing/2014/main" id="{AC0B61CC-5265-C3A3-72DD-135CD3B07817}"/>
              </a:ext>
            </a:extLst>
          </p:cNvPr>
          <p:cNvSpPr>
            <a:spLocks noGrp="1" noChangeArrowheads="1"/>
          </p:cNvSpPr>
          <p:nvPr>
            <p:ph type="body" idx="1"/>
          </p:nvPr>
        </p:nvSpPr>
        <p:spPr/>
        <p:txBody>
          <a:bodyPr/>
          <a:lstStyle/>
          <a:p>
            <a:pPr eaLnBrk="1" hangingPunct="1"/>
            <a:endParaRPr lang="de-DE" altLang="de-DE"/>
          </a:p>
          <a:p>
            <a:pPr eaLnBrk="1" hangingPunct="1"/>
            <a:r>
              <a:rPr lang="de-DE" altLang="de-DE"/>
              <a:t>LEGENDE: </a:t>
            </a:r>
          </a:p>
          <a:p>
            <a:pPr eaLnBrk="1" hangingPunct="1"/>
            <a:r>
              <a:rPr lang="de-DE" altLang="de-DE"/>
              <a:t>Nach J. Tzetes  (griechischer Autor, lebte n.Chr.) </a:t>
            </a:r>
          </a:p>
          <a:p>
            <a:pPr eaLnBrk="1" hangingPunct="1"/>
            <a:r>
              <a:rPr lang="de-DE" altLang="de-DE"/>
              <a:t>war Archimedes bei seinem Tod 75 Jahre alt. </a:t>
            </a:r>
          </a:p>
          <a:p>
            <a:pPr eaLnBrk="1" hangingPunct="1"/>
            <a:r>
              <a:rPr lang="de-DE" altLang="de-DE"/>
              <a:t>287 ? – 212 v. Chr.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nummernplatzhalter 6">
            <a:extLst>
              <a:ext uri="{FF2B5EF4-FFF2-40B4-BE49-F238E27FC236}">
                <a16:creationId xmlns:a16="http://schemas.microsoft.com/office/drawing/2014/main" id="{3ED8A7F7-BAA6-92B9-B708-ABFCFFEDC6E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5CD23E1-0AE8-468B-A248-FD7DE673E772}" type="slidenum">
              <a:rPr lang="de-DE" altLang="de-DE"/>
              <a:pPr eaLnBrk="1" hangingPunct="1"/>
              <a:t>11</a:t>
            </a:fld>
            <a:endParaRPr lang="de-DE" altLang="de-DE"/>
          </a:p>
        </p:txBody>
      </p:sp>
      <p:sp>
        <p:nvSpPr>
          <p:cNvPr id="16387" name="Rectangle 12">
            <a:extLst>
              <a:ext uri="{FF2B5EF4-FFF2-40B4-BE49-F238E27FC236}">
                <a16:creationId xmlns:a16="http://schemas.microsoft.com/office/drawing/2014/main" id="{1B5E5646-B63E-1979-705E-C9AF8859EAFB}"/>
              </a:ext>
            </a:extLst>
          </p:cNvPr>
          <p:cNvSpPr>
            <a:spLocks noGrp="1" noChangeArrowheads="1"/>
          </p:cNvSpPr>
          <p:nvPr>
            <p:ph type="title"/>
          </p:nvPr>
        </p:nvSpPr>
        <p:spPr/>
        <p:txBody>
          <a:bodyPr/>
          <a:lstStyle/>
          <a:p>
            <a:pPr eaLnBrk="1" hangingPunct="1"/>
            <a:r>
              <a:rPr lang="de-DE" altLang="de-DE"/>
              <a:t>Biographie IV</a:t>
            </a:r>
          </a:p>
        </p:txBody>
      </p:sp>
      <p:sp>
        <p:nvSpPr>
          <p:cNvPr id="16388" name="Rectangle 3">
            <a:extLst>
              <a:ext uri="{FF2B5EF4-FFF2-40B4-BE49-F238E27FC236}">
                <a16:creationId xmlns:a16="http://schemas.microsoft.com/office/drawing/2014/main" id="{A5B7ACFF-A1C8-572B-FFE8-518AD2DF0F2D}"/>
              </a:ext>
            </a:extLst>
          </p:cNvPr>
          <p:cNvSpPr>
            <a:spLocks noGrp="1" noChangeArrowheads="1"/>
          </p:cNvSpPr>
          <p:nvPr>
            <p:ph type="body" sz="half" idx="1"/>
          </p:nvPr>
        </p:nvSpPr>
        <p:spPr/>
        <p:txBody>
          <a:bodyPr/>
          <a:lstStyle/>
          <a:p>
            <a:pPr eaLnBrk="1" hangingPunct="1"/>
            <a:endParaRPr lang="de-DE" altLang="de-DE" sz="2400"/>
          </a:p>
          <a:p>
            <a:pPr eaLnBrk="1" hangingPunct="1"/>
            <a:r>
              <a:rPr lang="de-DE" altLang="de-DE" sz="2400"/>
              <a:t>Sein Grabmal ist die Abbildung eines Zylinders mit einbeschriebener Kugel, mit einer Inschrift  über die größte Entdeckung von Archimedes, nämlich, dass sich deren Volumen wie 3 zu 2 verhält.</a:t>
            </a:r>
          </a:p>
          <a:p>
            <a:pPr eaLnBrk="1" hangingPunct="1"/>
            <a:endParaRPr lang="de-DE" altLang="de-DE" sz="2400"/>
          </a:p>
          <a:p>
            <a:pPr eaLnBrk="1" hangingPunct="1"/>
            <a:endParaRPr lang="de-DE" altLang="de-DE" sz="2400"/>
          </a:p>
        </p:txBody>
      </p:sp>
      <p:pic>
        <p:nvPicPr>
          <p:cNvPr id="16389" name="Picture 11" descr="Grab">
            <a:extLst>
              <a:ext uri="{FF2B5EF4-FFF2-40B4-BE49-F238E27FC236}">
                <a16:creationId xmlns:a16="http://schemas.microsoft.com/office/drawing/2014/main" id="{30224E19-34E1-89D8-6ED2-BDE6AF60015F}"/>
              </a:ext>
            </a:extLst>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716463" y="1557338"/>
            <a:ext cx="3713162" cy="5300662"/>
          </a:xfr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nummernplatzhalter 5">
            <a:extLst>
              <a:ext uri="{FF2B5EF4-FFF2-40B4-BE49-F238E27FC236}">
                <a16:creationId xmlns:a16="http://schemas.microsoft.com/office/drawing/2014/main" id="{E873629F-8045-4903-7404-BBD2813A7A8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FB59DDF-1BA6-486B-B409-AB7FFEDDF3BA}" type="slidenum">
              <a:rPr lang="de-DE" altLang="de-DE"/>
              <a:pPr eaLnBrk="1" hangingPunct="1"/>
              <a:t>12</a:t>
            </a:fld>
            <a:endParaRPr lang="de-DE" altLang="de-DE"/>
          </a:p>
        </p:txBody>
      </p:sp>
      <p:sp>
        <p:nvSpPr>
          <p:cNvPr id="17411" name="Rectangle 2">
            <a:extLst>
              <a:ext uri="{FF2B5EF4-FFF2-40B4-BE49-F238E27FC236}">
                <a16:creationId xmlns:a16="http://schemas.microsoft.com/office/drawing/2014/main" id="{D89CC327-056D-783C-F1EF-E7C4A74BB0BA}"/>
              </a:ext>
            </a:extLst>
          </p:cNvPr>
          <p:cNvSpPr>
            <a:spLocks noGrp="1" noChangeArrowheads="1"/>
          </p:cNvSpPr>
          <p:nvPr>
            <p:ph type="title"/>
          </p:nvPr>
        </p:nvSpPr>
        <p:spPr/>
        <p:txBody>
          <a:bodyPr/>
          <a:lstStyle/>
          <a:p>
            <a:pPr eaLnBrk="1" hangingPunct="1"/>
            <a:r>
              <a:rPr lang="de-DE" altLang="de-DE"/>
              <a:t>Eine weitere „Legende“</a:t>
            </a:r>
          </a:p>
        </p:txBody>
      </p:sp>
      <p:sp>
        <p:nvSpPr>
          <p:cNvPr id="17412" name="Rectangle 3">
            <a:extLst>
              <a:ext uri="{FF2B5EF4-FFF2-40B4-BE49-F238E27FC236}">
                <a16:creationId xmlns:a16="http://schemas.microsoft.com/office/drawing/2014/main" id="{719647E1-C27F-9AF1-5284-EF187774B9A9}"/>
              </a:ext>
            </a:extLst>
          </p:cNvPr>
          <p:cNvSpPr>
            <a:spLocks noGrp="1" noChangeArrowheads="1"/>
          </p:cNvSpPr>
          <p:nvPr>
            <p:ph type="body" idx="1"/>
          </p:nvPr>
        </p:nvSpPr>
        <p:spPr/>
        <p:txBody>
          <a:bodyPr/>
          <a:lstStyle/>
          <a:p>
            <a:pPr eaLnBrk="1" hangingPunct="1"/>
            <a:endParaRPr lang="de-DE" altLang="de-DE"/>
          </a:p>
          <a:p>
            <a:pPr eaLnBrk="1" hangingPunct="1"/>
            <a:r>
              <a:rPr lang="de-DE" altLang="de-DE"/>
              <a:t>„ Der goldene Weihkranz“ </a:t>
            </a:r>
          </a:p>
          <a:p>
            <a:pPr lvl="1" eaLnBrk="1" hangingPunct="1"/>
            <a:r>
              <a:rPr lang="de-DE" altLang="de-DE"/>
              <a:t> König Hieron II wollte dessen Goldgehalt von Archimedes bestimmen lassen.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Foliennummernplatzhalter 5">
            <a:extLst>
              <a:ext uri="{FF2B5EF4-FFF2-40B4-BE49-F238E27FC236}">
                <a16:creationId xmlns:a16="http://schemas.microsoft.com/office/drawing/2014/main" id="{0B0F4D51-C67D-5DE7-8A14-E898D87B14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46286D-94F1-4A93-B049-AC5C030F5255}" type="slidenum">
              <a:rPr lang="de-DE" altLang="de-DE"/>
              <a:pPr eaLnBrk="1" hangingPunct="1"/>
              <a:t>13</a:t>
            </a:fld>
            <a:endParaRPr lang="de-DE" altLang="de-DE"/>
          </a:p>
        </p:txBody>
      </p:sp>
      <p:sp>
        <p:nvSpPr>
          <p:cNvPr id="18435" name="Rectangle 2">
            <a:extLst>
              <a:ext uri="{FF2B5EF4-FFF2-40B4-BE49-F238E27FC236}">
                <a16:creationId xmlns:a16="http://schemas.microsoft.com/office/drawing/2014/main" id="{A8E5DA59-047E-AA3F-5BE5-9BF20A804624}"/>
              </a:ext>
            </a:extLst>
          </p:cNvPr>
          <p:cNvSpPr>
            <a:spLocks noGrp="1" noChangeArrowheads="1"/>
          </p:cNvSpPr>
          <p:nvPr>
            <p:ph type="title"/>
          </p:nvPr>
        </p:nvSpPr>
        <p:spPr/>
        <p:txBody>
          <a:bodyPr/>
          <a:lstStyle/>
          <a:p>
            <a:pPr eaLnBrk="1" hangingPunct="1"/>
            <a:r>
              <a:rPr lang="de-DE" altLang="de-DE"/>
              <a:t>„Ich habe es gefunden“</a:t>
            </a:r>
          </a:p>
        </p:txBody>
      </p:sp>
      <p:pic>
        <p:nvPicPr>
          <p:cNvPr id="18436" name="Picture 3">
            <a:extLst>
              <a:ext uri="{FF2B5EF4-FFF2-40B4-BE49-F238E27FC236}">
                <a16:creationId xmlns:a16="http://schemas.microsoft.com/office/drawing/2014/main" id="{E9B37633-D41D-9EB6-C74F-614BEF5937BF}"/>
              </a:ext>
            </a:extLst>
          </p:cNvPr>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900113" y="1773238"/>
            <a:ext cx="7235825" cy="3976687"/>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Foliennummernplatzhalter 5">
            <a:extLst>
              <a:ext uri="{FF2B5EF4-FFF2-40B4-BE49-F238E27FC236}">
                <a16:creationId xmlns:a16="http://schemas.microsoft.com/office/drawing/2014/main" id="{71AE819A-FA3C-481B-77A7-CAA53A607F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169535-9E3F-4A20-86B8-FC72E8EBC2FA}" type="slidenum">
              <a:rPr lang="de-DE" altLang="de-DE"/>
              <a:pPr eaLnBrk="1" hangingPunct="1"/>
              <a:t>14</a:t>
            </a:fld>
            <a:endParaRPr lang="de-DE" altLang="de-DE"/>
          </a:p>
        </p:txBody>
      </p:sp>
      <p:sp>
        <p:nvSpPr>
          <p:cNvPr id="19459" name="Rectangle 2">
            <a:extLst>
              <a:ext uri="{FF2B5EF4-FFF2-40B4-BE49-F238E27FC236}">
                <a16:creationId xmlns:a16="http://schemas.microsoft.com/office/drawing/2014/main" id="{38CCE414-DD78-2944-A6E3-1D3D3D511A8A}"/>
              </a:ext>
            </a:extLst>
          </p:cNvPr>
          <p:cNvSpPr>
            <a:spLocks noGrp="1" noChangeArrowheads="1"/>
          </p:cNvSpPr>
          <p:nvPr>
            <p:ph type="title"/>
          </p:nvPr>
        </p:nvSpPr>
        <p:spPr/>
        <p:txBody>
          <a:bodyPr/>
          <a:lstStyle/>
          <a:p>
            <a:pPr eaLnBrk="1" hangingPunct="1"/>
            <a:endParaRPr lang="de-DE" altLang="de-DE"/>
          </a:p>
        </p:txBody>
      </p:sp>
      <p:pic>
        <p:nvPicPr>
          <p:cNvPr id="19460" name="Picture 3">
            <a:extLst>
              <a:ext uri="{FF2B5EF4-FFF2-40B4-BE49-F238E27FC236}">
                <a16:creationId xmlns:a16="http://schemas.microsoft.com/office/drawing/2014/main" id="{2735082E-77D4-8B20-A9C3-48B5C263B598}"/>
              </a:ext>
            </a:extLst>
          </p:cNvPr>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1403350" y="333375"/>
            <a:ext cx="6769100" cy="5681663"/>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nummernplatzhalter 5">
            <a:extLst>
              <a:ext uri="{FF2B5EF4-FFF2-40B4-BE49-F238E27FC236}">
                <a16:creationId xmlns:a16="http://schemas.microsoft.com/office/drawing/2014/main" id="{E6437438-B923-E9ED-D820-0B770B43BCB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DD28E74-F38F-4297-98B3-5990893E0B1F}" type="slidenum">
              <a:rPr lang="de-DE" altLang="de-DE"/>
              <a:pPr eaLnBrk="1" hangingPunct="1"/>
              <a:t>15</a:t>
            </a:fld>
            <a:endParaRPr lang="de-DE" altLang="de-DE"/>
          </a:p>
        </p:txBody>
      </p:sp>
      <p:sp>
        <p:nvSpPr>
          <p:cNvPr id="20483" name="Rectangle 2">
            <a:extLst>
              <a:ext uri="{FF2B5EF4-FFF2-40B4-BE49-F238E27FC236}">
                <a16:creationId xmlns:a16="http://schemas.microsoft.com/office/drawing/2014/main" id="{040D8BB8-4CE8-E812-60CA-D76238B0FC7F}"/>
              </a:ext>
            </a:extLst>
          </p:cNvPr>
          <p:cNvSpPr>
            <a:spLocks noGrp="1" noChangeArrowheads="1"/>
          </p:cNvSpPr>
          <p:nvPr>
            <p:ph type="title"/>
          </p:nvPr>
        </p:nvSpPr>
        <p:spPr/>
        <p:txBody>
          <a:bodyPr/>
          <a:lstStyle/>
          <a:p>
            <a:pPr eaLnBrk="1" hangingPunct="1"/>
            <a:r>
              <a:rPr lang="de-DE" altLang="de-DE"/>
              <a:t>Eine weitere „Legende“</a:t>
            </a:r>
          </a:p>
        </p:txBody>
      </p:sp>
      <p:sp>
        <p:nvSpPr>
          <p:cNvPr id="20484" name="Rectangle 3">
            <a:extLst>
              <a:ext uri="{FF2B5EF4-FFF2-40B4-BE49-F238E27FC236}">
                <a16:creationId xmlns:a16="http://schemas.microsoft.com/office/drawing/2014/main" id="{250DEF20-0486-65B6-C35F-0CE02214E96D}"/>
              </a:ext>
            </a:extLst>
          </p:cNvPr>
          <p:cNvSpPr>
            <a:spLocks noGrp="1" noChangeArrowheads="1"/>
          </p:cNvSpPr>
          <p:nvPr>
            <p:ph type="body" idx="1"/>
          </p:nvPr>
        </p:nvSpPr>
        <p:spPr/>
        <p:txBody>
          <a:bodyPr/>
          <a:lstStyle/>
          <a:p>
            <a:pPr eaLnBrk="1" hangingPunct="1"/>
            <a:endParaRPr lang="de-DE" altLang="de-DE"/>
          </a:p>
          <a:p>
            <a:pPr eaLnBrk="1" hangingPunct="1"/>
            <a:r>
              <a:rPr lang="de-DE" altLang="de-DE"/>
              <a:t>„ Der goldene Weihkranz“ </a:t>
            </a:r>
          </a:p>
          <a:p>
            <a:pPr lvl="1" eaLnBrk="1" hangingPunct="1"/>
            <a:r>
              <a:rPr lang="de-DE" altLang="de-DE"/>
              <a:t> König Hieron II wollte dessen Goldgehalt von Archimedes bestimmen lassen.</a:t>
            </a:r>
          </a:p>
          <a:p>
            <a:pPr eaLnBrk="1" hangingPunct="1"/>
            <a:r>
              <a:rPr lang="de-DE" altLang="de-DE"/>
              <a:t>Ergebnis: die Krone bestand zu einem Großteil aus unedlem Metall, der Goldschmied wurde von König Hieron II zum Tode verurteilt.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nummernplatzhalter 5">
            <a:extLst>
              <a:ext uri="{FF2B5EF4-FFF2-40B4-BE49-F238E27FC236}">
                <a16:creationId xmlns:a16="http://schemas.microsoft.com/office/drawing/2014/main" id="{E8EC11B5-5305-B1B1-EE48-2807E6610A6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6B0BADC-72B0-4522-91A6-585DE2AFDABB}" type="slidenum">
              <a:rPr lang="de-DE" altLang="de-DE"/>
              <a:pPr eaLnBrk="1" hangingPunct="1"/>
              <a:t>16</a:t>
            </a:fld>
            <a:endParaRPr lang="de-DE" altLang="de-DE"/>
          </a:p>
        </p:txBody>
      </p:sp>
      <p:sp>
        <p:nvSpPr>
          <p:cNvPr id="21507" name="Rectangle 2">
            <a:extLst>
              <a:ext uri="{FF2B5EF4-FFF2-40B4-BE49-F238E27FC236}">
                <a16:creationId xmlns:a16="http://schemas.microsoft.com/office/drawing/2014/main" id="{9AE24FC5-186B-310B-7988-D786DF1D1BF4}"/>
              </a:ext>
            </a:extLst>
          </p:cNvPr>
          <p:cNvSpPr>
            <a:spLocks noGrp="1" noChangeArrowheads="1"/>
          </p:cNvSpPr>
          <p:nvPr>
            <p:ph type="title"/>
          </p:nvPr>
        </p:nvSpPr>
        <p:spPr/>
        <p:txBody>
          <a:bodyPr/>
          <a:lstStyle/>
          <a:p>
            <a:pPr eaLnBrk="1" hangingPunct="1"/>
            <a:r>
              <a:rPr lang="de-DE" altLang="de-DE"/>
              <a:t>Werke und Schriften</a:t>
            </a:r>
          </a:p>
        </p:txBody>
      </p:sp>
      <p:sp>
        <p:nvSpPr>
          <p:cNvPr id="21508" name="Rectangle 3">
            <a:extLst>
              <a:ext uri="{FF2B5EF4-FFF2-40B4-BE49-F238E27FC236}">
                <a16:creationId xmlns:a16="http://schemas.microsoft.com/office/drawing/2014/main" id="{0E1B3B38-28B6-0787-CEE9-CC0B7B7BC9EB}"/>
              </a:ext>
            </a:extLst>
          </p:cNvPr>
          <p:cNvSpPr>
            <a:spLocks noGrp="1" noChangeArrowheads="1"/>
          </p:cNvSpPr>
          <p:nvPr>
            <p:ph type="body" idx="1"/>
          </p:nvPr>
        </p:nvSpPr>
        <p:spPr/>
        <p:txBody>
          <a:bodyPr/>
          <a:lstStyle/>
          <a:p>
            <a:pPr eaLnBrk="1" hangingPunct="1">
              <a:lnSpc>
                <a:spcPct val="80000"/>
              </a:lnSpc>
            </a:pPr>
            <a:endParaRPr lang="de-DE" altLang="de-DE" sz="2000"/>
          </a:p>
          <a:p>
            <a:pPr eaLnBrk="1" hangingPunct="1">
              <a:lnSpc>
                <a:spcPct val="80000"/>
              </a:lnSpc>
            </a:pPr>
            <a:endParaRPr lang="de-DE" altLang="de-DE" sz="2000"/>
          </a:p>
          <a:p>
            <a:pPr eaLnBrk="1" hangingPunct="1">
              <a:lnSpc>
                <a:spcPct val="80000"/>
              </a:lnSpc>
            </a:pPr>
            <a:r>
              <a:rPr lang="de-DE" altLang="de-DE" sz="2000" b="1"/>
              <a:t>Parabelquadratur</a:t>
            </a:r>
          </a:p>
          <a:p>
            <a:pPr eaLnBrk="1" hangingPunct="1">
              <a:lnSpc>
                <a:spcPct val="80000"/>
              </a:lnSpc>
            </a:pPr>
            <a:endParaRPr lang="de-DE" altLang="de-DE" sz="2000" b="1"/>
          </a:p>
          <a:p>
            <a:pPr eaLnBrk="1" hangingPunct="1">
              <a:lnSpc>
                <a:spcPct val="80000"/>
              </a:lnSpc>
            </a:pPr>
            <a:r>
              <a:rPr lang="de-DE" altLang="de-DE" sz="2000"/>
              <a:t>Über Kugel und Zylinder I und II</a:t>
            </a:r>
          </a:p>
          <a:p>
            <a:pPr eaLnBrk="1" hangingPunct="1">
              <a:lnSpc>
                <a:spcPct val="80000"/>
              </a:lnSpc>
            </a:pPr>
            <a:endParaRPr lang="de-DE" altLang="de-DE" sz="2000"/>
          </a:p>
          <a:p>
            <a:pPr eaLnBrk="1" hangingPunct="1">
              <a:lnSpc>
                <a:spcPct val="80000"/>
              </a:lnSpc>
            </a:pPr>
            <a:r>
              <a:rPr lang="de-DE" altLang="de-DE" sz="2000"/>
              <a:t>Kreismessung</a:t>
            </a:r>
          </a:p>
          <a:p>
            <a:pPr eaLnBrk="1" hangingPunct="1">
              <a:lnSpc>
                <a:spcPct val="80000"/>
              </a:lnSpc>
            </a:pPr>
            <a:endParaRPr lang="de-DE" altLang="de-DE" sz="2000"/>
          </a:p>
          <a:p>
            <a:pPr eaLnBrk="1" hangingPunct="1">
              <a:lnSpc>
                <a:spcPct val="80000"/>
              </a:lnSpc>
            </a:pPr>
            <a:r>
              <a:rPr lang="de-DE" altLang="de-DE" sz="2000"/>
              <a:t>Über Spiralen</a:t>
            </a:r>
          </a:p>
          <a:p>
            <a:pPr eaLnBrk="1" hangingPunct="1">
              <a:lnSpc>
                <a:spcPct val="80000"/>
              </a:lnSpc>
            </a:pPr>
            <a:endParaRPr lang="de-DE" altLang="de-DE" sz="2000"/>
          </a:p>
          <a:p>
            <a:pPr eaLnBrk="1" hangingPunct="1">
              <a:lnSpc>
                <a:spcPct val="80000"/>
              </a:lnSpc>
            </a:pPr>
            <a:r>
              <a:rPr lang="de-DE" altLang="de-DE" sz="2000"/>
              <a:t>Über Konoide und Sphäroide bzw. über Paraboloide, Hyperboloide und Ellipsoide</a:t>
            </a:r>
          </a:p>
          <a:p>
            <a:pPr eaLnBrk="1" hangingPunct="1">
              <a:lnSpc>
                <a:spcPct val="80000"/>
              </a:lnSpc>
            </a:pPr>
            <a:endParaRPr lang="de-DE" altLang="de-DE" sz="2000"/>
          </a:p>
          <a:p>
            <a:pPr eaLnBrk="1" hangingPunct="1">
              <a:lnSpc>
                <a:spcPct val="80000"/>
              </a:lnSpc>
            </a:pPr>
            <a:r>
              <a:rPr lang="de-DE" altLang="de-DE" sz="2000"/>
              <a:t>Über einander berührende Kreise </a:t>
            </a:r>
          </a:p>
          <a:p>
            <a:pPr eaLnBrk="1" hangingPunct="1">
              <a:lnSpc>
                <a:spcPct val="80000"/>
              </a:lnSpc>
            </a:pPr>
            <a:endParaRPr lang="de-DE" altLang="de-DE" sz="2000"/>
          </a:p>
          <a:p>
            <a:pPr eaLnBrk="1" hangingPunct="1">
              <a:lnSpc>
                <a:spcPct val="80000"/>
              </a:lnSpc>
            </a:pPr>
            <a:endParaRPr lang="de-DE" altLang="de-DE" sz="2000"/>
          </a:p>
          <a:p>
            <a:pPr eaLnBrk="1" hangingPunct="1">
              <a:lnSpc>
                <a:spcPct val="80000"/>
              </a:lnSpc>
            </a:pPr>
            <a:endParaRPr lang="de-DE" altLang="de-DE" sz="2000"/>
          </a:p>
          <a:p>
            <a:pPr eaLnBrk="1" hangingPunct="1">
              <a:lnSpc>
                <a:spcPct val="80000"/>
              </a:lnSpc>
            </a:pPr>
            <a:endParaRPr lang="de-DE" altLang="de-DE" sz="20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nummernplatzhalter 5">
            <a:extLst>
              <a:ext uri="{FF2B5EF4-FFF2-40B4-BE49-F238E27FC236}">
                <a16:creationId xmlns:a16="http://schemas.microsoft.com/office/drawing/2014/main" id="{72DE6B72-99AB-11FC-9EBE-8052D969AFD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B3A8EB8-1C66-4359-A2E6-9223DD3DB500}" type="slidenum">
              <a:rPr lang="de-DE" altLang="de-DE"/>
              <a:pPr eaLnBrk="1" hangingPunct="1"/>
              <a:t>17</a:t>
            </a:fld>
            <a:endParaRPr lang="de-DE" altLang="de-DE"/>
          </a:p>
        </p:txBody>
      </p:sp>
      <p:sp>
        <p:nvSpPr>
          <p:cNvPr id="22531" name="Rectangle 2">
            <a:extLst>
              <a:ext uri="{FF2B5EF4-FFF2-40B4-BE49-F238E27FC236}">
                <a16:creationId xmlns:a16="http://schemas.microsoft.com/office/drawing/2014/main" id="{F7F8E3E9-F8A9-431A-2D74-64FA891D9B9B}"/>
              </a:ext>
            </a:extLst>
          </p:cNvPr>
          <p:cNvSpPr>
            <a:spLocks noGrp="1" noChangeArrowheads="1"/>
          </p:cNvSpPr>
          <p:nvPr>
            <p:ph type="title"/>
          </p:nvPr>
        </p:nvSpPr>
        <p:spPr/>
        <p:txBody>
          <a:bodyPr/>
          <a:lstStyle/>
          <a:p>
            <a:pPr eaLnBrk="1" hangingPunct="1"/>
            <a:endParaRPr lang="de-DE" altLang="de-DE"/>
          </a:p>
        </p:txBody>
      </p:sp>
      <p:sp>
        <p:nvSpPr>
          <p:cNvPr id="22532" name="Rectangle 3">
            <a:extLst>
              <a:ext uri="{FF2B5EF4-FFF2-40B4-BE49-F238E27FC236}">
                <a16:creationId xmlns:a16="http://schemas.microsoft.com/office/drawing/2014/main" id="{D525C1D7-8FEC-8330-0D15-29A7B4521675}"/>
              </a:ext>
            </a:extLst>
          </p:cNvPr>
          <p:cNvSpPr>
            <a:spLocks noGrp="1" noChangeArrowheads="1"/>
          </p:cNvSpPr>
          <p:nvPr>
            <p:ph type="body" idx="1"/>
          </p:nvPr>
        </p:nvSpPr>
        <p:spPr/>
        <p:txBody>
          <a:bodyPr/>
          <a:lstStyle/>
          <a:p>
            <a:pPr eaLnBrk="1" hangingPunct="1">
              <a:lnSpc>
                <a:spcPct val="80000"/>
              </a:lnSpc>
            </a:pPr>
            <a:endParaRPr lang="de-DE" altLang="de-DE" sz="1200"/>
          </a:p>
          <a:p>
            <a:pPr eaLnBrk="1" hangingPunct="1">
              <a:lnSpc>
                <a:spcPct val="80000"/>
              </a:lnSpc>
            </a:pPr>
            <a:endParaRPr lang="de-DE" altLang="de-DE" sz="2000"/>
          </a:p>
          <a:p>
            <a:pPr eaLnBrk="1" hangingPunct="1">
              <a:lnSpc>
                <a:spcPct val="80000"/>
              </a:lnSpc>
            </a:pPr>
            <a:r>
              <a:rPr lang="de-DE" altLang="de-DE" sz="2000"/>
              <a:t>Die Sandzahl (Zahlensystem zur Basis 108 und astronomische Inhalte)</a:t>
            </a:r>
          </a:p>
          <a:p>
            <a:pPr eaLnBrk="1" hangingPunct="1">
              <a:lnSpc>
                <a:spcPct val="80000"/>
              </a:lnSpc>
            </a:pPr>
            <a:endParaRPr lang="de-DE" altLang="de-DE" sz="2000"/>
          </a:p>
          <a:p>
            <a:pPr eaLnBrk="1" hangingPunct="1">
              <a:lnSpc>
                <a:spcPct val="80000"/>
              </a:lnSpc>
            </a:pPr>
            <a:r>
              <a:rPr lang="de-DE" altLang="de-DE" sz="2000"/>
              <a:t>Die Benennung der Zahlen (optische Phänomene, „Katoptrik“)</a:t>
            </a:r>
          </a:p>
          <a:p>
            <a:pPr eaLnBrk="1" hangingPunct="1">
              <a:lnSpc>
                <a:spcPct val="80000"/>
              </a:lnSpc>
              <a:buFontTx/>
              <a:buNone/>
            </a:pPr>
            <a:endParaRPr lang="de-DE" altLang="de-DE" sz="2000"/>
          </a:p>
          <a:p>
            <a:pPr eaLnBrk="1" hangingPunct="1">
              <a:lnSpc>
                <a:spcPct val="80000"/>
              </a:lnSpc>
              <a:buFontTx/>
              <a:buNone/>
            </a:pPr>
            <a:r>
              <a:rPr lang="de-DE" altLang="de-DE" sz="2000" i="1" u="sng"/>
              <a:t>Physikalisch:</a:t>
            </a:r>
          </a:p>
          <a:p>
            <a:pPr eaLnBrk="1" hangingPunct="1">
              <a:lnSpc>
                <a:spcPct val="80000"/>
              </a:lnSpc>
              <a:buFontTx/>
              <a:buNone/>
            </a:pPr>
            <a:endParaRPr lang="de-DE" altLang="de-DE" sz="2000" i="1" u="sng"/>
          </a:p>
          <a:p>
            <a:pPr eaLnBrk="1" hangingPunct="1">
              <a:lnSpc>
                <a:spcPct val="80000"/>
              </a:lnSpc>
            </a:pPr>
            <a:r>
              <a:rPr lang="de-DE" altLang="de-DE" sz="2000"/>
              <a:t>Die Elemente der Mechanik (Über den Schwerpunkt, über Stützen bzw. über Säulen, über Waagen (Wasserschrauben, Flaschenzug))</a:t>
            </a:r>
          </a:p>
          <a:p>
            <a:pPr eaLnBrk="1" hangingPunct="1">
              <a:lnSpc>
                <a:spcPct val="80000"/>
              </a:lnSpc>
              <a:buFontTx/>
              <a:buNone/>
            </a:pPr>
            <a:endParaRPr lang="de-DE" altLang="de-DE" sz="2000"/>
          </a:p>
          <a:p>
            <a:pPr eaLnBrk="1" hangingPunct="1">
              <a:lnSpc>
                <a:spcPct val="80000"/>
              </a:lnSpc>
            </a:pPr>
            <a:r>
              <a:rPr lang="de-DE" altLang="de-DE" sz="2000"/>
              <a:t>Über das Gleichgewicht bzw. den Schwerpunkt von Körpern und über das Gleichgewicht bzw. den Schwerpunkt ebener Flächen I und II</a:t>
            </a:r>
          </a:p>
          <a:p>
            <a:pPr eaLnBrk="1" hangingPunct="1">
              <a:lnSpc>
                <a:spcPct val="80000"/>
              </a:lnSpc>
              <a:buFontTx/>
              <a:buNone/>
            </a:pPr>
            <a:endParaRPr lang="de-DE" altLang="de-DE" sz="2000"/>
          </a:p>
          <a:p>
            <a:pPr eaLnBrk="1" hangingPunct="1">
              <a:lnSpc>
                <a:spcPct val="80000"/>
              </a:lnSpc>
            </a:pPr>
            <a:r>
              <a:rPr lang="de-DE" altLang="de-DE" sz="2000"/>
              <a:t>Über schwimmende Körper I und II</a:t>
            </a:r>
          </a:p>
          <a:p>
            <a:pPr eaLnBrk="1" hangingPunct="1">
              <a:lnSpc>
                <a:spcPct val="80000"/>
              </a:lnSpc>
              <a:buFontTx/>
              <a:buNone/>
            </a:pPr>
            <a:endParaRPr lang="de-DE" altLang="de-DE" sz="2000"/>
          </a:p>
          <a:p>
            <a:pPr eaLnBrk="1" hangingPunct="1">
              <a:lnSpc>
                <a:spcPct val="80000"/>
              </a:lnSpc>
            </a:pPr>
            <a:endParaRPr lang="de-DE" altLang="de-DE" sz="2000"/>
          </a:p>
          <a:p>
            <a:pPr eaLnBrk="1" hangingPunct="1">
              <a:lnSpc>
                <a:spcPct val="80000"/>
              </a:lnSpc>
            </a:pPr>
            <a:endParaRPr lang="de-DE" altLang="de-DE" sz="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Foliennummernplatzhalter 6">
            <a:extLst>
              <a:ext uri="{FF2B5EF4-FFF2-40B4-BE49-F238E27FC236}">
                <a16:creationId xmlns:a16="http://schemas.microsoft.com/office/drawing/2014/main" id="{0967DC1C-C62B-356B-E699-0089BF05B6F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4DF37B-A47D-42F3-AC15-5C26DCA4EAB6}" type="slidenum">
              <a:rPr lang="de-DE" altLang="de-DE"/>
              <a:pPr eaLnBrk="1" hangingPunct="1"/>
              <a:t>18</a:t>
            </a:fld>
            <a:endParaRPr lang="de-DE" altLang="de-DE"/>
          </a:p>
        </p:txBody>
      </p:sp>
      <p:sp>
        <p:nvSpPr>
          <p:cNvPr id="23555" name="Rectangle 8">
            <a:extLst>
              <a:ext uri="{FF2B5EF4-FFF2-40B4-BE49-F238E27FC236}">
                <a16:creationId xmlns:a16="http://schemas.microsoft.com/office/drawing/2014/main" id="{4E127F38-BEA9-A48C-6C8E-895E6AADEBFE}"/>
              </a:ext>
            </a:extLst>
          </p:cNvPr>
          <p:cNvSpPr>
            <a:spLocks noGrp="1" noChangeArrowheads="1"/>
          </p:cNvSpPr>
          <p:nvPr>
            <p:ph type="title"/>
          </p:nvPr>
        </p:nvSpPr>
        <p:spPr/>
        <p:txBody>
          <a:bodyPr/>
          <a:lstStyle/>
          <a:p>
            <a:pPr eaLnBrk="1" hangingPunct="1"/>
            <a:r>
              <a:rPr lang="de-DE" altLang="de-DE"/>
              <a:t>Hebewerk und Wasserspirale</a:t>
            </a:r>
          </a:p>
        </p:txBody>
      </p:sp>
      <p:pic>
        <p:nvPicPr>
          <p:cNvPr id="23556" name="Picture 4" descr="archimedes-greifer">
            <a:extLst>
              <a:ext uri="{FF2B5EF4-FFF2-40B4-BE49-F238E27FC236}">
                <a16:creationId xmlns:a16="http://schemas.microsoft.com/office/drawing/2014/main" id="{F59F931E-58BA-B084-ACAC-F21B0C34D6E7}"/>
              </a:ext>
            </a:extLst>
          </p:cNvPr>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50825" y="2349500"/>
            <a:ext cx="4392613" cy="3398838"/>
          </a:xfrm>
          <a:noFill/>
        </p:spPr>
      </p:pic>
      <p:pic>
        <p:nvPicPr>
          <p:cNvPr id="23557" name="Picture 7" descr="archimedes-schraube2">
            <a:extLst>
              <a:ext uri="{FF2B5EF4-FFF2-40B4-BE49-F238E27FC236}">
                <a16:creationId xmlns:a16="http://schemas.microsoft.com/office/drawing/2014/main" id="{8F8999F7-295A-8551-DA53-0A7259CAEE86}"/>
              </a:ext>
            </a:extLst>
          </p:cNvPr>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5076825" y="2276475"/>
            <a:ext cx="3816350" cy="3816350"/>
          </a:xfr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nummernplatzhalter 5">
            <a:extLst>
              <a:ext uri="{FF2B5EF4-FFF2-40B4-BE49-F238E27FC236}">
                <a16:creationId xmlns:a16="http://schemas.microsoft.com/office/drawing/2014/main" id="{AC628453-5505-74BA-6FD3-DBE00F1250F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C93A3EB-5C4E-4C6D-AC63-25E3231483D3}" type="slidenum">
              <a:rPr lang="de-DE" altLang="de-DE"/>
              <a:pPr eaLnBrk="1" hangingPunct="1"/>
              <a:t>19</a:t>
            </a:fld>
            <a:endParaRPr lang="de-DE" altLang="de-DE"/>
          </a:p>
        </p:txBody>
      </p:sp>
      <p:sp>
        <p:nvSpPr>
          <p:cNvPr id="24579" name="Rectangle 2">
            <a:extLst>
              <a:ext uri="{FF2B5EF4-FFF2-40B4-BE49-F238E27FC236}">
                <a16:creationId xmlns:a16="http://schemas.microsoft.com/office/drawing/2014/main" id="{D1E9AA8C-70A3-7FED-0EEC-1A4D890EA584}"/>
              </a:ext>
            </a:extLst>
          </p:cNvPr>
          <p:cNvSpPr>
            <a:spLocks noGrp="1" noChangeArrowheads="1"/>
          </p:cNvSpPr>
          <p:nvPr>
            <p:ph type="title"/>
          </p:nvPr>
        </p:nvSpPr>
        <p:spPr/>
        <p:txBody>
          <a:bodyPr/>
          <a:lstStyle/>
          <a:p>
            <a:pPr eaLnBrk="1" hangingPunct="1"/>
            <a:r>
              <a:rPr lang="de-DE" altLang="de-DE" sz="4000" b="1" u="sng"/>
              <a:t>Die Archimedischen Körper</a:t>
            </a:r>
            <a:br>
              <a:rPr lang="de-DE" altLang="de-DE" sz="4000"/>
            </a:br>
            <a:endParaRPr lang="de-DE" altLang="de-DE" sz="4000"/>
          </a:p>
        </p:txBody>
      </p:sp>
      <p:sp>
        <p:nvSpPr>
          <p:cNvPr id="24580" name="Rectangle 3">
            <a:extLst>
              <a:ext uri="{FF2B5EF4-FFF2-40B4-BE49-F238E27FC236}">
                <a16:creationId xmlns:a16="http://schemas.microsoft.com/office/drawing/2014/main" id="{1D07217F-F483-519D-3DF1-8C5328A529DD}"/>
              </a:ext>
            </a:extLst>
          </p:cNvPr>
          <p:cNvSpPr>
            <a:spLocks noGrp="1" noChangeArrowheads="1"/>
          </p:cNvSpPr>
          <p:nvPr>
            <p:ph type="body" idx="1"/>
          </p:nvPr>
        </p:nvSpPr>
        <p:spPr>
          <a:xfrm>
            <a:off x="34925" y="1600200"/>
            <a:ext cx="9109075" cy="4525963"/>
          </a:xfrm>
        </p:spPr>
        <p:txBody>
          <a:bodyPr/>
          <a:lstStyle/>
          <a:p>
            <a:pPr eaLnBrk="1" hangingPunct="1"/>
            <a:r>
              <a:rPr lang="de-DE" altLang="de-DE"/>
              <a:t>fastreguläre Körper, die durch reguläre n-Ecke begrenzt sind) </a:t>
            </a:r>
          </a:p>
          <a:p>
            <a:pPr eaLnBrk="1" hangingPunct="1"/>
            <a:r>
              <a:rPr lang="de-DE" altLang="de-DE"/>
              <a:t>Rhombenikosidodekaeder / Ikosidodekaeder</a:t>
            </a:r>
          </a:p>
        </p:txBody>
      </p:sp>
      <p:pic>
        <p:nvPicPr>
          <p:cNvPr id="24581" name="Picture 4" descr="175px-Rhombicosidodecahedron">
            <a:extLst>
              <a:ext uri="{FF2B5EF4-FFF2-40B4-BE49-F238E27FC236}">
                <a16:creationId xmlns:a16="http://schemas.microsoft.com/office/drawing/2014/main" id="{145E2FF5-6526-718F-5920-D62C9C83A7CA}"/>
              </a:ext>
            </a:extLst>
          </p:cNvPr>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539750" y="3357563"/>
            <a:ext cx="3159125" cy="3213100"/>
          </a:xfrm>
          <a:noFill/>
        </p:spPr>
      </p:pic>
      <p:pic>
        <p:nvPicPr>
          <p:cNvPr id="24582" name="Picture 6" descr="180px-Icosidodecahedron">
            <a:extLst>
              <a:ext uri="{FF2B5EF4-FFF2-40B4-BE49-F238E27FC236}">
                <a16:creationId xmlns:a16="http://schemas.microsoft.com/office/drawing/2014/main" id="{1B615F94-B96A-79DD-0417-6D5CCEC7EAB3}"/>
              </a:ext>
            </a:extLst>
          </p:cNvPr>
          <p:cNvPicPr>
            <a:picLocks noChangeAspect="1" noChangeArrowheads="1"/>
          </p:cNvPicPr>
          <p:nvPr>
            <p:ph sz="half" idx="4294967295"/>
          </p:nvPr>
        </p:nvPicPr>
        <p:blipFill>
          <a:blip r:embed="rId4">
            <a:extLst>
              <a:ext uri="{28A0092B-C50C-407E-A947-70E740481C1C}">
                <a14:useLocalDpi xmlns:a14="http://schemas.microsoft.com/office/drawing/2010/main" val="0"/>
              </a:ext>
            </a:extLst>
          </a:blip>
          <a:srcRect/>
          <a:stretch>
            <a:fillRect/>
          </a:stretch>
        </p:blipFill>
        <p:spPr>
          <a:xfrm>
            <a:off x="5003800" y="3213100"/>
            <a:ext cx="3284538" cy="3357563"/>
          </a:xfrm>
          <a:noFill/>
        </p:spPr>
      </p:pic>
      <p:sp>
        <p:nvSpPr>
          <p:cNvPr id="24583" name="Text Box 8">
            <a:extLst>
              <a:ext uri="{FF2B5EF4-FFF2-40B4-BE49-F238E27FC236}">
                <a16:creationId xmlns:a16="http://schemas.microsoft.com/office/drawing/2014/main" id="{D8BAFC60-6BF3-AD23-3C56-CD39EA944944}"/>
              </a:ext>
            </a:extLst>
          </p:cNvPr>
          <p:cNvSpPr txBox="1">
            <a:spLocks noChangeArrowheads="1"/>
          </p:cNvSpPr>
          <p:nvPr/>
        </p:nvSpPr>
        <p:spPr bwMode="auto">
          <a:xfrm>
            <a:off x="4284663" y="6491288"/>
            <a:ext cx="2711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20 Dreieck 12 Fünfkecke</a:t>
            </a:r>
          </a:p>
        </p:txBody>
      </p:sp>
      <p:sp>
        <p:nvSpPr>
          <p:cNvPr id="24584" name="Text Box 9">
            <a:extLst>
              <a:ext uri="{FF2B5EF4-FFF2-40B4-BE49-F238E27FC236}">
                <a16:creationId xmlns:a16="http://schemas.microsoft.com/office/drawing/2014/main" id="{53E7BC7E-F2A1-61BB-C39F-D4EB65B3FFBA}"/>
              </a:ext>
            </a:extLst>
          </p:cNvPr>
          <p:cNvSpPr txBox="1">
            <a:spLocks noChangeArrowheads="1"/>
          </p:cNvSpPr>
          <p:nvPr/>
        </p:nvSpPr>
        <p:spPr bwMode="auto">
          <a:xfrm>
            <a:off x="158750" y="6589713"/>
            <a:ext cx="2838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12 Fünfecke, 20 Quadrate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Foliennummernplatzhalter 5">
            <a:extLst>
              <a:ext uri="{FF2B5EF4-FFF2-40B4-BE49-F238E27FC236}">
                <a16:creationId xmlns:a16="http://schemas.microsoft.com/office/drawing/2014/main" id="{9657D891-DE09-C3A9-CC9A-D4B7EACBA4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2552C0-BA0C-40B3-8CEE-A557423170F8}" type="slidenum">
              <a:rPr lang="de-DE" altLang="de-DE"/>
              <a:pPr eaLnBrk="1" hangingPunct="1"/>
              <a:t>2</a:t>
            </a:fld>
            <a:endParaRPr lang="de-DE" altLang="de-DE"/>
          </a:p>
        </p:txBody>
      </p:sp>
      <p:sp>
        <p:nvSpPr>
          <p:cNvPr id="7171" name="Rectangle 2">
            <a:extLst>
              <a:ext uri="{FF2B5EF4-FFF2-40B4-BE49-F238E27FC236}">
                <a16:creationId xmlns:a16="http://schemas.microsoft.com/office/drawing/2014/main" id="{A9349681-3654-8F92-9233-6082470CCD95}"/>
              </a:ext>
            </a:extLst>
          </p:cNvPr>
          <p:cNvSpPr>
            <a:spLocks noGrp="1" noChangeArrowheads="1"/>
          </p:cNvSpPr>
          <p:nvPr>
            <p:ph type="title"/>
          </p:nvPr>
        </p:nvSpPr>
        <p:spPr>
          <a:xfrm>
            <a:off x="4345632" y="1354994"/>
            <a:ext cx="4258816" cy="3220467"/>
          </a:xfrm>
        </p:spPr>
        <p:txBody>
          <a:bodyPr/>
          <a:lstStyle/>
          <a:p>
            <a:pPr eaLnBrk="1" hangingPunct="1"/>
            <a:r>
              <a:rPr lang="de-DE" altLang="de-DE" sz="4000" b="1" dirty="0"/>
              <a:t>Archimedes von Syrakus </a:t>
            </a:r>
            <a:br>
              <a:rPr lang="de-DE" altLang="de-DE" sz="4000" b="1" dirty="0"/>
            </a:br>
            <a:r>
              <a:rPr lang="de-DE" altLang="de-DE" sz="4000" b="1" dirty="0"/>
              <a:t>(287 ? – 212  v.Chr.)</a:t>
            </a:r>
            <a:r>
              <a:rPr lang="de-DE" altLang="de-DE" sz="4000" dirty="0"/>
              <a:t> </a:t>
            </a:r>
            <a:br>
              <a:rPr lang="de-DE" altLang="de-DE" dirty="0"/>
            </a:br>
            <a:endParaRPr lang="de-DE" altLang="de-DE" dirty="0"/>
          </a:p>
        </p:txBody>
      </p:sp>
      <p:sp>
        <p:nvSpPr>
          <p:cNvPr id="7172" name="Rectangle 3">
            <a:extLst>
              <a:ext uri="{FF2B5EF4-FFF2-40B4-BE49-F238E27FC236}">
                <a16:creationId xmlns:a16="http://schemas.microsoft.com/office/drawing/2014/main" id="{2BCB2169-6A05-5400-819B-4EB372E510F3}"/>
              </a:ext>
            </a:extLst>
          </p:cNvPr>
          <p:cNvSpPr>
            <a:spLocks noGrp="1" noChangeArrowheads="1"/>
          </p:cNvSpPr>
          <p:nvPr>
            <p:ph idx="1"/>
          </p:nvPr>
        </p:nvSpPr>
        <p:spPr>
          <a:xfrm>
            <a:off x="457200" y="1600200"/>
            <a:ext cx="3610744" cy="4525963"/>
          </a:xfrm>
        </p:spPr>
        <p:txBody>
          <a:bodyPr/>
          <a:lstStyle/>
          <a:p>
            <a:pPr eaLnBrk="1" hangingPunct="1"/>
            <a:endParaRPr lang="de-DE" altLang="de-DE" dirty="0"/>
          </a:p>
        </p:txBody>
      </p:sp>
      <p:pic>
        <p:nvPicPr>
          <p:cNvPr id="7173" name="Picture 4" descr="HB6TbXxw_Pxgen_r_220xA">
            <a:extLst>
              <a:ext uri="{FF2B5EF4-FFF2-40B4-BE49-F238E27FC236}">
                <a16:creationId xmlns:a16="http://schemas.microsoft.com/office/drawing/2014/main" id="{0F0382F1-99B6-6F5F-3899-ADD6494FD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512762"/>
            <a:ext cx="3656012"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Foliennummernplatzhalter 5">
            <a:extLst>
              <a:ext uri="{FF2B5EF4-FFF2-40B4-BE49-F238E27FC236}">
                <a16:creationId xmlns:a16="http://schemas.microsoft.com/office/drawing/2014/main" id="{F9CF61D7-2A41-8089-E2C4-4A4C9C6BA05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532712C-D9C4-4500-B98C-009DD161E2CC}" type="slidenum">
              <a:rPr lang="de-DE" altLang="de-DE"/>
              <a:pPr eaLnBrk="1" hangingPunct="1"/>
              <a:t>20</a:t>
            </a:fld>
            <a:endParaRPr lang="de-DE" altLang="de-DE"/>
          </a:p>
        </p:txBody>
      </p:sp>
      <p:sp>
        <p:nvSpPr>
          <p:cNvPr id="1028" name="Rectangle 2">
            <a:extLst>
              <a:ext uri="{FF2B5EF4-FFF2-40B4-BE49-F238E27FC236}">
                <a16:creationId xmlns:a16="http://schemas.microsoft.com/office/drawing/2014/main" id="{DD0A2407-6335-19D9-6C75-635184E795A1}"/>
              </a:ext>
            </a:extLst>
          </p:cNvPr>
          <p:cNvSpPr>
            <a:spLocks noGrp="1" noChangeArrowheads="1"/>
          </p:cNvSpPr>
          <p:nvPr>
            <p:ph type="title"/>
          </p:nvPr>
        </p:nvSpPr>
        <p:spPr/>
        <p:txBody>
          <a:bodyPr/>
          <a:lstStyle/>
          <a:p>
            <a:pPr eaLnBrk="1" hangingPunct="1"/>
            <a:r>
              <a:rPr lang="de-DE" altLang="de-DE"/>
              <a:t>Die Quadratur der Parabel</a:t>
            </a:r>
          </a:p>
        </p:txBody>
      </p:sp>
      <p:pic>
        <p:nvPicPr>
          <p:cNvPr id="1029" name="Picture 4" descr="geogebra-icon15">
            <a:extLst>
              <a:ext uri="{FF2B5EF4-FFF2-40B4-BE49-F238E27FC236}">
                <a16:creationId xmlns:a16="http://schemas.microsoft.com/office/drawing/2014/main" id="{8AB464C3-AFD4-7456-93D0-FCA64FAC6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3362325"/>
            <a:ext cx="142875" cy="13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6" name="Object 6">
            <a:extLst>
              <a:ext uri="{FF2B5EF4-FFF2-40B4-BE49-F238E27FC236}">
                <a16:creationId xmlns:a16="http://schemas.microsoft.com/office/drawing/2014/main" id="{EBE4E905-9FE2-B395-A012-66DBB4687A74}"/>
              </a:ext>
            </a:extLst>
          </p:cNvPr>
          <p:cNvGraphicFramePr>
            <a:graphicFrameLocks noChangeAspect="1"/>
          </p:cNvGraphicFramePr>
          <p:nvPr>
            <p:ph idx="1"/>
          </p:nvPr>
        </p:nvGraphicFramePr>
        <p:xfrm>
          <a:off x="1184275" y="1668463"/>
          <a:ext cx="6775450" cy="4389437"/>
        </p:xfrm>
        <a:graphic>
          <a:graphicData uri="http://schemas.openxmlformats.org/presentationml/2006/ole">
            <mc:AlternateContent xmlns:mc="http://schemas.openxmlformats.org/markup-compatibility/2006">
              <mc:Choice xmlns:v="urn:schemas-microsoft-com:vml" Requires="v">
                <p:oleObj name="Bitmap" r:id="rId4" imgW="6774767" imgH="4389500" progId="Paint.Picture">
                  <p:embed/>
                </p:oleObj>
              </mc:Choice>
              <mc:Fallback>
                <p:oleObj name="Bitmap" r:id="rId4" imgW="6774767" imgH="4389500" progId="Paint.Picture">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4275" y="1668463"/>
                        <a:ext cx="6775450" cy="438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30" name="Picture 7" descr="geogebra-icon15">
            <a:hlinkClick r:id="rId6" action="ppaction://program"/>
            <a:extLst>
              <a:ext uri="{FF2B5EF4-FFF2-40B4-BE49-F238E27FC236}">
                <a16:creationId xmlns:a16="http://schemas.microsoft.com/office/drawing/2014/main" id="{FC6071F3-F4EC-DEB0-F3F5-1807056CC3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5229225"/>
            <a:ext cx="7556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nummernplatzhalter 5">
            <a:extLst>
              <a:ext uri="{FF2B5EF4-FFF2-40B4-BE49-F238E27FC236}">
                <a16:creationId xmlns:a16="http://schemas.microsoft.com/office/drawing/2014/main" id="{68484B30-5DFB-843C-E1CF-BFFB0102E8C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999596F-2F85-4C03-B6EE-D3A9607AE58D}" type="slidenum">
              <a:rPr lang="de-DE" altLang="de-DE"/>
              <a:pPr eaLnBrk="1" hangingPunct="1"/>
              <a:t>21</a:t>
            </a:fld>
            <a:endParaRPr lang="de-DE" altLang="de-DE"/>
          </a:p>
        </p:txBody>
      </p:sp>
      <p:sp>
        <p:nvSpPr>
          <p:cNvPr id="25603" name="Rectangle 2">
            <a:extLst>
              <a:ext uri="{FF2B5EF4-FFF2-40B4-BE49-F238E27FC236}">
                <a16:creationId xmlns:a16="http://schemas.microsoft.com/office/drawing/2014/main" id="{1CA4163D-DCE2-5487-447B-C5CEB54B81AF}"/>
              </a:ext>
            </a:extLst>
          </p:cNvPr>
          <p:cNvSpPr>
            <a:spLocks noGrp="1" noChangeArrowheads="1"/>
          </p:cNvSpPr>
          <p:nvPr>
            <p:ph type="title"/>
          </p:nvPr>
        </p:nvSpPr>
        <p:spPr/>
        <p:txBody>
          <a:bodyPr/>
          <a:lstStyle/>
          <a:p>
            <a:pPr eaLnBrk="1" hangingPunct="1"/>
            <a:r>
              <a:rPr lang="de-DE" altLang="de-DE"/>
              <a:t>Der Kodex des Archimedes</a:t>
            </a:r>
          </a:p>
        </p:txBody>
      </p:sp>
      <p:sp>
        <p:nvSpPr>
          <p:cNvPr id="25604" name="Rectangle 3">
            <a:extLst>
              <a:ext uri="{FF2B5EF4-FFF2-40B4-BE49-F238E27FC236}">
                <a16:creationId xmlns:a16="http://schemas.microsoft.com/office/drawing/2014/main" id="{AAAB6BAD-27FA-1D15-6E52-03E4DFE8DBC0}"/>
              </a:ext>
            </a:extLst>
          </p:cNvPr>
          <p:cNvSpPr>
            <a:spLocks noGrp="1" noChangeArrowheads="1"/>
          </p:cNvSpPr>
          <p:nvPr>
            <p:ph type="body" idx="1"/>
          </p:nvPr>
        </p:nvSpPr>
        <p:spPr/>
        <p:txBody>
          <a:bodyPr/>
          <a:lstStyle/>
          <a:p>
            <a:pPr eaLnBrk="1" hangingPunct="1"/>
            <a:endParaRPr lang="de-DE" altLang="de-DE" sz="2000" i="1"/>
          </a:p>
          <a:p>
            <a:pPr eaLnBrk="1" hangingPunct="1"/>
            <a:r>
              <a:rPr lang="de-DE" altLang="de-DE" sz="2000" i="1"/>
              <a:t>GeoGebra Datei „Der Kodex des Archimedes“</a:t>
            </a:r>
          </a:p>
          <a:p>
            <a:pPr eaLnBrk="1" hangingPunct="1">
              <a:buFontTx/>
              <a:buNone/>
            </a:pPr>
            <a:endParaRPr lang="de-DE" altLang="de-DE" sz="2000" i="1"/>
          </a:p>
          <a:p>
            <a:pPr eaLnBrk="1" hangingPunct="1">
              <a:buFontTx/>
              <a:buNone/>
            </a:pPr>
            <a:endParaRPr lang="de-DE" altLang="de-DE" sz="2000" i="1"/>
          </a:p>
          <a:p>
            <a:pPr eaLnBrk="1" hangingPunct="1">
              <a:buFontTx/>
              <a:buNone/>
            </a:pPr>
            <a:r>
              <a:rPr lang="de-DE" altLang="de-DE"/>
              <a:t>Konstruktionsfehler im Fachbuch</a:t>
            </a:r>
          </a:p>
          <a:p>
            <a:pPr eaLnBrk="1" hangingPunct="1">
              <a:buFontTx/>
              <a:buNone/>
            </a:pPr>
            <a:r>
              <a:rPr lang="de-DE" altLang="de-DE"/>
              <a:t>Achtung: Dreiecksflächenverhältnis!!!</a:t>
            </a:r>
          </a:p>
        </p:txBody>
      </p:sp>
      <p:sp>
        <p:nvSpPr>
          <p:cNvPr id="25605" name="Textfeld 5">
            <a:extLst>
              <a:ext uri="{FF2B5EF4-FFF2-40B4-BE49-F238E27FC236}">
                <a16:creationId xmlns:a16="http://schemas.microsoft.com/office/drawing/2014/main" id="{AEE6AAC2-8C36-9CF1-E548-53369B908E02}"/>
              </a:ext>
            </a:extLst>
          </p:cNvPr>
          <p:cNvSpPr txBox="1">
            <a:spLocks noChangeArrowheads="1"/>
          </p:cNvSpPr>
          <p:nvPr/>
        </p:nvSpPr>
        <p:spPr bwMode="auto">
          <a:xfrm>
            <a:off x="714375" y="6286500"/>
            <a:ext cx="1698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Stellung Ha 09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oliennummernplatzhalter 5">
            <a:extLst>
              <a:ext uri="{FF2B5EF4-FFF2-40B4-BE49-F238E27FC236}">
                <a16:creationId xmlns:a16="http://schemas.microsoft.com/office/drawing/2014/main" id="{8FE41807-4DCF-C85A-4C0A-EB7E82EF7CB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F51A395-764D-4E32-B6AC-6EF2154F4260}" type="slidenum">
              <a:rPr lang="de-DE" altLang="de-DE"/>
              <a:pPr eaLnBrk="1" hangingPunct="1"/>
              <a:t>22</a:t>
            </a:fld>
            <a:endParaRPr lang="de-DE" altLang="de-DE"/>
          </a:p>
        </p:txBody>
      </p:sp>
      <p:sp>
        <p:nvSpPr>
          <p:cNvPr id="26627" name="Rectangle 5">
            <a:extLst>
              <a:ext uri="{FF2B5EF4-FFF2-40B4-BE49-F238E27FC236}">
                <a16:creationId xmlns:a16="http://schemas.microsoft.com/office/drawing/2014/main" id="{060EF367-7536-1188-ED2A-82BC53D37E8B}"/>
              </a:ext>
            </a:extLst>
          </p:cNvPr>
          <p:cNvSpPr>
            <a:spLocks noGrp="1" noChangeArrowheads="1"/>
          </p:cNvSpPr>
          <p:nvPr>
            <p:ph type="title"/>
          </p:nvPr>
        </p:nvSpPr>
        <p:spPr/>
        <p:txBody>
          <a:bodyPr/>
          <a:lstStyle/>
          <a:p>
            <a:pPr eaLnBrk="1" hangingPunct="1"/>
            <a:r>
              <a:rPr lang="de-DE" altLang="de-DE"/>
              <a:t>Falsche Parabelausschöpfung</a:t>
            </a:r>
          </a:p>
        </p:txBody>
      </p:sp>
      <p:pic>
        <p:nvPicPr>
          <p:cNvPr id="26628" name="Picture 10" descr="xxxxxxxxxxxxxxxxxxxxxx">
            <a:extLst>
              <a:ext uri="{FF2B5EF4-FFF2-40B4-BE49-F238E27FC236}">
                <a16:creationId xmlns:a16="http://schemas.microsoft.com/office/drawing/2014/main" id="{2CEF903C-104E-721F-0AE9-AC8CA7E64610}"/>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9388" y="1700213"/>
            <a:ext cx="8964612" cy="3813175"/>
          </a:xfrm>
          <a:noFill/>
        </p:spPr>
      </p:pic>
      <p:sp>
        <p:nvSpPr>
          <p:cNvPr id="26629" name="Textfeld 5">
            <a:extLst>
              <a:ext uri="{FF2B5EF4-FFF2-40B4-BE49-F238E27FC236}">
                <a16:creationId xmlns:a16="http://schemas.microsoft.com/office/drawing/2014/main" id="{F32BB4B4-09BC-176E-17F3-88B45DDA0ED0}"/>
              </a:ext>
            </a:extLst>
          </p:cNvPr>
          <p:cNvSpPr txBox="1">
            <a:spLocks noChangeArrowheads="1"/>
          </p:cNvSpPr>
          <p:nvPr/>
        </p:nvSpPr>
        <p:spPr bwMode="auto">
          <a:xfrm>
            <a:off x="714375" y="6286500"/>
            <a:ext cx="1698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Stellung Ha 09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nummernplatzhalter 5">
            <a:extLst>
              <a:ext uri="{FF2B5EF4-FFF2-40B4-BE49-F238E27FC236}">
                <a16:creationId xmlns:a16="http://schemas.microsoft.com/office/drawing/2014/main" id="{551BC46E-3B44-DE4D-5438-2EB7BE7E1DA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0D70E9F-994B-4391-893B-6944968C71A5}" type="slidenum">
              <a:rPr lang="de-DE" altLang="de-DE"/>
              <a:pPr eaLnBrk="1" hangingPunct="1"/>
              <a:t>23</a:t>
            </a:fld>
            <a:endParaRPr lang="de-DE" altLang="de-DE"/>
          </a:p>
        </p:txBody>
      </p:sp>
      <p:sp>
        <p:nvSpPr>
          <p:cNvPr id="27651" name="Rectangle 2">
            <a:extLst>
              <a:ext uri="{FF2B5EF4-FFF2-40B4-BE49-F238E27FC236}">
                <a16:creationId xmlns:a16="http://schemas.microsoft.com/office/drawing/2014/main" id="{3060598B-DE78-C98F-7FC1-9C70FFC86332}"/>
              </a:ext>
            </a:extLst>
          </p:cNvPr>
          <p:cNvSpPr>
            <a:spLocks noGrp="1" noChangeArrowheads="1"/>
          </p:cNvSpPr>
          <p:nvPr>
            <p:ph type="title"/>
          </p:nvPr>
        </p:nvSpPr>
        <p:spPr/>
        <p:txBody>
          <a:bodyPr/>
          <a:lstStyle/>
          <a:p>
            <a:pPr eaLnBrk="1" hangingPunct="1"/>
            <a:r>
              <a:rPr lang="de-DE" altLang="de-DE"/>
              <a:t>richtige Parabelausschöpfung</a:t>
            </a:r>
          </a:p>
        </p:txBody>
      </p:sp>
      <p:pic>
        <p:nvPicPr>
          <p:cNvPr id="27652" name="Picture 5" descr="geogebra">
            <a:extLst>
              <a:ext uri="{FF2B5EF4-FFF2-40B4-BE49-F238E27FC236}">
                <a16:creationId xmlns:a16="http://schemas.microsoft.com/office/drawing/2014/main" id="{755671E1-9864-0FF5-329C-FBBED303FA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341438"/>
            <a:ext cx="5305425" cy="502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6">
            <a:hlinkClick r:id="rId4" action="ppaction://program"/>
            <a:extLst>
              <a:ext uri="{FF2B5EF4-FFF2-40B4-BE49-F238E27FC236}">
                <a16:creationId xmlns:a16="http://schemas.microsoft.com/office/drawing/2014/main" id="{63EFD876-D042-40DA-9362-1C67318A1A23}"/>
              </a:ext>
            </a:extLst>
          </p:cNvPr>
          <p:cNvSpPr txBox="1">
            <a:spLocks noChangeArrowheads="1"/>
          </p:cNvSpPr>
          <p:nvPr/>
        </p:nvSpPr>
        <p:spPr bwMode="auto">
          <a:xfrm>
            <a:off x="6784975" y="4889500"/>
            <a:ext cx="1250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GeoGebra</a:t>
            </a:r>
          </a:p>
        </p:txBody>
      </p:sp>
      <p:sp>
        <p:nvSpPr>
          <p:cNvPr id="27654" name="Textfeld 6">
            <a:extLst>
              <a:ext uri="{FF2B5EF4-FFF2-40B4-BE49-F238E27FC236}">
                <a16:creationId xmlns:a16="http://schemas.microsoft.com/office/drawing/2014/main" id="{3BAC74AB-754E-DFDA-637A-9C0A41048FAF}"/>
              </a:ext>
            </a:extLst>
          </p:cNvPr>
          <p:cNvSpPr txBox="1">
            <a:spLocks noChangeArrowheads="1"/>
          </p:cNvSpPr>
          <p:nvPr/>
        </p:nvSpPr>
        <p:spPr bwMode="auto">
          <a:xfrm>
            <a:off x="714375" y="6286500"/>
            <a:ext cx="19796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Ergänzung Ha 09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Foliennummernplatzhalter 6">
            <a:extLst>
              <a:ext uri="{FF2B5EF4-FFF2-40B4-BE49-F238E27FC236}">
                <a16:creationId xmlns:a16="http://schemas.microsoft.com/office/drawing/2014/main" id="{DB37ABAE-821A-B55A-8EA8-74C2ED8F163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E23C61C-E3C1-4A79-A190-4DA13445CAC9}" type="slidenum">
              <a:rPr lang="de-DE" altLang="de-DE"/>
              <a:pPr eaLnBrk="1" hangingPunct="1"/>
              <a:t>24</a:t>
            </a:fld>
            <a:endParaRPr lang="de-DE" altLang="de-DE"/>
          </a:p>
        </p:txBody>
      </p:sp>
      <p:sp>
        <p:nvSpPr>
          <p:cNvPr id="2052" name="Rectangle 2">
            <a:extLst>
              <a:ext uri="{FF2B5EF4-FFF2-40B4-BE49-F238E27FC236}">
                <a16:creationId xmlns:a16="http://schemas.microsoft.com/office/drawing/2014/main" id="{659065FE-9E71-3A4E-D239-AE03ACAA6DD5}"/>
              </a:ext>
            </a:extLst>
          </p:cNvPr>
          <p:cNvSpPr>
            <a:spLocks noGrp="1" noChangeArrowheads="1"/>
          </p:cNvSpPr>
          <p:nvPr>
            <p:ph type="title"/>
          </p:nvPr>
        </p:nvSpPr>
        <p:spPr/>
        <p:txBody>
          <a:bodyPr/>
          <a:lstStyle/>
          <a:p>
            <a:pPr eaLnBrk="1" hangingPunct="1"/>
            <a:r>
              <a:rPr lang="de-DE" altLang="de-DE"/>
              <a:t>Die Quadratur der Parabel</a:t>
            </a:r>
          </a:p>
        </p:txBody>
      </p:sp>
      <p:sp>
        <p:nvSpPr>
          <p:cNvPr id="2053" name="Rectangle 4">
            <a:extLst>
              <a:ext uri="{FF2B5EF4-FFF2-40B4-BE49-F238E27FC236}">
                <a16:creationId xmlns:a16="http://schemas.microsoft.com/office/drawing/2014/main" id="{A8FFD080-C873-58E4-7A0B-6E66A0D8477D}"/>
              </a:ext>
            </a:extLst>
          </p:cNvPr>
          <p:cNvSpPr>
            <a:spLocks noGrp="1" noChangeArrowheads="1"/>
          </p:cNvSpPr>
          <p:nvPr>
            <p:ph type="body" sz="half" idx="2"/>
          </p:nvPr>
        </p:nvSpPr>
        <p:spPr>
          <a:xfrm>
            <a:off x="5435600" y="1844675"/>
            <a:ext cx="3384550" cy="3455988"/>
          </a:xfrm>
        </p:spPr>
        <p:txBody>
          <a:bodyPr/>
          <a:lstStyle/>
          <a:p>
            <a:pPr eaLnBrk="1" hangingPunct="1"/>
            <a:r>
              <a:rPr lang="de-DE" altLang="de-DE" sz="2400"/>
              <a:t>Annäherung an die Fläche unterhalb der Parabel durch Einbeschreiben von Dreiecken</a:t>
            </a:r>
          </a:p>
          <a:p>
            <a:pPr eaLnBrk="1" hangingPunct="1">
              <a:buFontTx/>
              <a:buNone/>
            </a:pPr>
            <a:endParaRPr lang="de-DE" altLang="de-DE" sz="2400"/>
          </a:p>
          <a:p>
            <a:pPr eaLnBrk="1" hangingPunct="1"/>
            <a:r>
              <a:rPr lang="de-DE" altLang="de-DE" sz="2400"/>
              <a:t>Approximations-methode</a:t>
            </a:r>
          </a:p>
        </p:txBody>
      </p:sp>
      <p:graphicFrame>
        <p:nvGraphicFramePr>
          <p:cNvPr id="2050" name="Object 6">
            <a:extLst>
              <a:ext uri="{FF2B5EF4-FFF2-40B4-BE49-F238E27FC236}">
                <a16:creationId xmlns:a16="http://schemas.microsoft.com/office/drawing/2014/main" id="{E0466857-5E00-7231-8E31-938EF3B8FE97}"/>
              </a:ext>
            </a:extLst>
          </p:cNvPr>
          <p:cNvGraphicFramePr>
            <a:graphicFrameLocks noChangeAspect="1"/>
          </p:cNvGraphicFramePr>
          <p:nvPr>
            <p:ph sz="half" idx="1"/>
          </p:nvPr>
        </p:nvGraphicFramePr>
        <p:xfrm>
          <a:off x="0" y="2060575"/>
          <a:ext cx="5435600" cy="3343275"/>
        </p:xfrm>
        <a:graphic>
          <a:graphicData uri="http://schemas.openxmlformats.org/presentationml/2006/ole">
            <mc:AlternateContent xmlns:mc="http://schemas.openxmlformats.org/markup-compatibility/2006">
              <mc:Choice xmlns:v="urn:schemas-microsoft-com:vml" Requires="v">
                <p:oleObj name="Bitmap" r:id="rId3" imgW="7292972" imgH="4488569" progId="Paint.Picture">
                  <p:embed/>
                </p:oleObj>
              </mc:Choice>
              <mc:Fallback>
                <p:oleObj name="Bitmap" r:id="rId3" imgW="7292972" imgH="4488569" progId="Paint.Picture">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060575"/>
                        <a:ext cx="5435600" cy="334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4" name="Textfeld 6">
            <a:extLst>
              <a:ext uri="{FF2B5EF4-FFF2-40B4-BE49-F238E27FC236}">
                <a16:creationId xmlns:a16="http://schemas.microsoft.com/office/drawing/2014/main" id="{0EFFC12A-DD01-0E11-41B1-ED22AB8A8906}"/>
              </a:ext>
            </a:extLst>
          </p:cNvPr>
          <p:cNvSpPr txBox="1">
            <a:spLocks noChangeArrowheads="1"/>
          </p:cNvSpPr>
          <p:nvPr/>
        </p:nvSpPr>
        <p:spPr bwMode="auto">
          <a:xfrm>
            <a:off x="714375" y="6286500"/>
            <a:ext cx="16986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Stellung Ha 09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Foliennummernplatzhalter 5">
            <a:extLst>
              <a:ext uri="{FF2B5EF4-FFF2-40B4-BE49-F238E27FC236}">
                <a16:creationId xmlns:a16="http://schemas.microsoft.com/office/drawing/2014/main" id="{B4E7F510-D670-7A94-544D-F30D4C8B193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6A5F446-3547-4C9F-A49C-DFF1C085662A}" type="slidenum">
              <a:rPr lang="de-DE" altLang="de-DE"/>
              <a:pPr eaLnBrk="1" hangingPunct="1"/>
              <a:t>25</a:t>
            </a:fld>
            <a:endParaRPr lang="de-DE" altLang="de-DE"/>
          </a:p>
        </p:txBody>
      </p:sp>
      <p:sp>
        <p:nvSpPr>
          <p:cNvPr id="3076" name="Rectangle 5">
            <a:extLst>
              <a:ext uri="{FF2B5EF4-FFF2-40B4-BE49-F238E27FC236}">
                <a16:creationId xmlns:a16="http://schemas.microsoft.com/office/drawing/2014/main" id="{95B87B9C-DFC9-B86F-C961-98844BF34C0A}"/>
              </a:ext>
            </a:extLst>
          </p:cNvPr>
          <p:cNvSpPr>
            <a:spLocks noGrp="1" noChangeArrowheads="1"/>
          </p:cNvSpPr>
          <p:nvPr>
            <p:ph type="title"/>
          </p:nvPr>
        </p:nvSpPr>
        <p:spPr/>
        <p:txBody>
          <a:bodyPr/>
          <a:lstStyle/>
          <a:p>
            <a:pPr eaLnBrk="1" hangingPunct="1"/>
            <a:endParaRPr lang="de-DE" altLang="de-DE"/>
          </a:p>
        </p:txBody>
      </p:sp>
      <p:graphicFrame>
        <p:nvGraphicFramePr>
          <p:cNvPr id="3074" name="Object 2">
            <a:extLst>
              <a:ext uri="{FF2B5EF4-FFF2-40B4-BE49-F238E27FC236}">
                <a16:creationId xmlns:a16="http://schemas.microsoft.com/office/drawing/2014/main" id="{9D6B473B-6912-E68B-FB92-421B6B91D75B}"/>
              </a:ext>
            </a:extLst>
          </p:cNvPr>
          <p:cNvGraphicFramePr>
            <a:graphicFrameLocks noChangeAspect="1"/>
          </p:cNvGraphicFramePr>
          <p:nvPr>
            <p:ph idx="1"/>
          </p:nvPr>
        </p:nvGraphicFramePr>
        <p:xfrm>
          <a:off x="925513" y="1619250"/>
          <a:ext cx="7292975" cy="4487863"/>
        </p:xfrm>
        <a:graphic>
          <a:graphicData uri="http://schemas.openxmlformats.org/presentationml/2006/ole">
            <mc:AlternateContent xmlns:mc="http://schemas.openxmlformats.org/markup-compatibility/2006">
              <mc:Choice xmlns:v="urn:schemas-microsoft-com:vml" Requires="v">
                <p:oleObj name="Bitmap" r:id="rId3" imgW="7292972" imgH="4488569" progId="Paint.Picture">
                  <p:embed/>
                </p:oleObj>
              </mc:Choice>
              <mc:Fallback>
                <p:oleObj name="Bitmap" r:id="rId3" imgW="7292972" imgH="4488569" progId="Paint.Picture">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513" y="1619250"/>
                        <a:ext cx="7292975" cy="448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nummernplatzhalter 5">
            <a:extLst>
              <a:ext uri="{FF2B5EF4-FFF2-40B4-BE49-F238E27FC236}">
                <a16:creationId xmlns:a16="http://schemas.microsoft.com/office/drawing/2014/main" id="{A73B2756-1A39-B18F-471A-0E119EC2913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E878BDE-6827-48A7-BD76-59426222770E}" type="slidenum">
              <a:rPr lang="de-DE" altLang="de-DE"/>
              <a:pPr eaLnBrk="1" hangingPunct="1"/>
              <a:t>26</a:t>
            </a:fld>
            <a:endParaRPr lang="de-DE" altLang="de-DE"/>
          </a:p>
        </p:txBody>
      </p:sp>
      <p:sp>
        <p:nvSpPr>
          <p:cNvPr id="28675" name="Rectangle 2">
            <a:extLst>
              <a:ext uri="{FF2B5EF4-FFF2-40B4-BE49-F238E27FC236}">
                <a16:creationId xmlns:a16="http://schemas.microsoft.com/office/drawing/2014/main" id="{D8C143B0-6A21-27F2-253B-83BEB5C87FAB}"/>
              </a:ext>
            </a:extLst>
          </p:cNvPr>
          <p:cNvSpPr>
            <a:spLocks noGrp="1" noChangeArrowheads="1"/>
          </p:cNvSpPr>
          <p:nvPr>
            <p:ph type="title"/>
          </p:nvPr>
        </p:nvSpPr>
        <p:spPr/>
        <p:txBody>
          <a:bodyPr/>
          <a:lstStyle/>
          <a:p>
            <a:pPr eaLnBrk="1" hangingPunct="1"/>
            <a:r>
              <a:rPr lang="de-DE" altLang="de-DE"/>
              <a:t>Die Quadratur der Parabel</a:t>
            </a:r>
          </a:p>
        </p:txBody>
      </p:sp>
      <p:sp>
        <p:nvSpPr>
          <p:cNvPr id="28676" name="Rectangle 3">
            <a:extLst>
              <a:ext uri="{FF2B5EF4-FFF2-40B4-BE49-F238E27FC236}">
                <a16:creationId xmlns:a16="http://schemas.microsoft.com/office/drawing/2014/main" id="{1DA831A6-FDBC-F2F0-E628-4516479C5CD9}"/>
              </a:ext>
            </a:extLst>
          </p:cNvPr>
          <p:cNvSpPr>
            <a:spLocks noGrp="1" noChangeArrowheads="1"/>
          </p:cNvSpPr>
          <p:nvPr>
            <p:ph type="body" idx="1"/>
          </p:nvPr>
        </p:nvSpPr>
        <p:spPr/>
        <p:txBody>
          <a:bodyPr/>
          <a:lstStyle/>
          <a:p>
            <a:pPr eaLnBrk="1" hangingPunct="1">
              <a:buFontTx/>
              <a:buNone/>
            </a:pPr>
            <a:endParaRPr lang="de-DE" altLang="de-DE" sz="2000" i="1"/>
          </a:p>
          <a:p>
            <a:pPr eaLnBrk="1" hangingPunct="1">
              <a:buFontTx/>
              <a:buNone/>
            </a:pPr>
            <a:r>
              <a:rPr lang="de-DE" altLang="de-DE" sz="2000" i="1"/>
              <a:t>GeoGebra Datei „Grundabbildung“</a:t>
            </a:r>
          </a:p>
          <a:p>
            <a:pPr eaLnBrk="1" hangingPunct="1">
              <a:buFontTx/>
              <a:buNone/>
            </a:pPr>
            <a:endParaRPr lang="de-DE" altLang="de-DE" sz="2000" i="1"/>
          </a:p>
          <a:p>
            <a:pPr eaLnBrk="1" hangingPunct="1">
              <a:buFontTx/>
              <a:buNone/>
            </a:pPr>
            <a:endParaRPr lang="de-DE" altLang="de-DE"/>
          </a:p>
          <a:p>
            <a:pPr eaLnBrk="1" hangingPunct="1">
              <a:buFontTx/>
              <a:buNone/>
            </a:pPr>
            <a:r>
              <a:rPr lang="de-DE" altLang="de-DE"/>
              <a:t>Parabel mit Konstruktion des ersten einbeschriebenen Dreiecks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nummernplatzhalter 5">
            <a:extLst>
              <a:ext uri="{FF2B5EF4-FFF2-40B4-BE49-F238E27FC236}">
                <a16:creationId xmlns:a16="http://schemas.microsoft.com/office/drawing/2014/main" id="{D62E7063-737A-1E0F-03E5-9E82360BCC9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AED77D4-D42D-4AE8-BDA9-ACF55394ACF9}" type="slidenum">
              <a:rPr lang="de-DE" altLang="de-DE"/>
              <a:pPr eaLnBrk="1" hangingPunct="1"/>
              <a:t>27</a:t>
            </a:fld>
            <a:endParaRPr lang="de-DE" altLang="de-DE"/>
          </a:p>
        </p:txBody>
      </p:sp>
      <p:sp>
        <p:nvSpPr>
          <p:cNvPr id="29699" name="Rectangle 2">
            <a:extLst>
              <a:ext uri="{FF2B5EF4-FFF2-40B4-BE49-F238E27FC236}">
                <a16:creationId xmlns:a16="http://schemas.microsoft.com/office/drawing/2014/main" id="{EE06EB16-2241-D43F-83E7-3CFE784B7ED3}"/>
              </a:ext>
            </a:extLst>
          </p:cNvPr>
          <p:cNvSpPr>
            <a:spLocks noGrp="1" noChangeArrowheads="1"/>
          </p:cNvSpPr>
          <p:nvPr>
            <p:ph type="title"/>
          </p:nvPr>
        </p:nvSpPr>
        <p:spPr/>
        <p:txBody>
          <a:bodyPr/>
          <a:lstStyle/>
          <a:p>
            <a:pPr eaLnBrk="1" hangingPunct="1"/>
            <a:r>
              <a:rPr lang="de-DE" altLang="de-DE"/>
              <a:t>Die Quadratur der Parabel</a:t>
            </a:r>
          </a:p>
        </p:txBody>
      </p:sp>
      <p:sp>
        <p:nvSpPr>
          <p:cNvPr id="29700" name="Rectangle 3">
            <a:extLst>
              <a:ext uri="{FF2B5EF4-FFF2-40B4-BE49-F238E27FC236}">
                <a16:creationId xmlns:a16="http://schemas.microsoft.com/office/drawing/2014/main" id="{72019C66-1C65-FCB8-7E8D-D2DE185BBD2B}"/>
              </a:ext>
            </a:extLst>
          </p:cNvPr>
          <p:cNvSpPr>
            <a:spLocks noGrp="1" noChangeArrowheads="1"/>
          </p:cNvSpPr>
          <p:nvPr>
            <p:ph type="body" idx="1"/>
          </p:nvPr>
        </p:nvSpPr>
        <p:spPr/>
        <p:txBody>
          <a:bodyPr/>
          <a:lstStyle/>
          <a:p>
            <a:pPr eaLnBrk="1" hangingPunct="1">
              <a:buFontTx/>
              <a:buNone/>
            </a:pPr>
            <a:endParaRPr lang="de-DE" altLang="de-DE" sz="2000" i="1"/>
          </a:p>
          <a:p>
            <a:pPr eaLnBrk="1" hangingPunct="1">
              <a:buFontTx/>
              <a:buNone/>
            </a:pPr>
            <a:r>
              <a:rPr lang="de-DE" altLang="de-DE" sz="2000" i="1"/>
              <a:t>GeoGebra Datei „Grundabbildung1“ + „Konstruktionsschritte“</a:t>
            </a:r>
          </a:p>
          <a:p>
            <a:pPr eaLnBrk="1" hangingPunct="1">
              <a:buFontTx/>
              <a:buNone/>
            </a:pPr>
            <a:endParaRPr lang="de-DE" altLang="de-DE" sz="2000" i="1"/>
          </a:p>
          <a:p>
            <a:pPr eaLnBrk="1" hangingPunct="1">
              <a:buFontTx/>
              <a:buNone/>
            </a:pPr>
            <a:endParaRPr lang="de-DE" altLang="de-DE"/>
          </a:p>
          <a:p>
            <a:pPr eaLnBrk="1" hangingPunct="1">
              <a:buFontTx/>
              <a:buNone/>
            </a:pPr>
            <a:r>
              <a:rPr lang="de-DE" altLang="de-DE"/>
              <a:t>Parabel mit Konstruktion der annähernden Dreiecke </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nummernplatzhalter 5">
            <a:extLst>
              <a:ext uri="{FF2B5EF4-FFF2-40B4-BE49-F238E27FC236}">
                <a16:creationId xmlns:a16="http://schemas.microsoft.com/office/drawing/2014/main" id="{D4DF1374-2802-8B63-C182-C8CD6417D0A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F0C2BA1-6D85-4333-9078-D5406EE73B15}" type="slidenum">
              <a:rPr lang="de-DE" altLang="de-DE"/>
              <a:pPr eaLnBrk="1" hangingPunct="1"/>
              <a:t>28</a:t>
            </a:fld>
            <a:endParaRPr lang="de-DE" altLang="de-DE"/>
          </a:p>
        </p:txBody>
      </p:sp>
      <p:sp>
        <p:nvSpPr>
          <p:cNvPr id="30723" name="Rectangle 2">
            <a:extLst>
              <a:ext uri="{FF2B5EF4-FFF2-40B4-BE49-F238E27FC236}">
                <a16:creationId xmlns:a16="http://schemas.microsoft.com/office/drawing/2014/main" id="{5FA307D5-00AF-D817-5EE6-9C5649DCB799}"/>
              </a:ext>
            </a:extLst>
          </p:cNvPr>
          <p:cNvSpPr>
            <a:spLocks noGrp="1" noChangeArrowheads="1"/>
          </p:cNvSpPr>
          <p:nvPr>
            <p:ph type="title"/>
          </p:nvPr>
        </p:nvSpPr>
        <p:spPr/>
        <p:txBody>
          <a:bodyPr/>
          <a:lstStyle/>
          <a:p>
            <a:pPr eaLnBrk="1" hangingPunct="1"/>
            <a:r>
              <a:rPr lang="de-DE" altLang="de-DE"/>
              <a:t>Die Quadratur der Parabel</a:t>
            </a:r>
          </a:p>
        </p:txBody>
      </p:sp>
      <p:sp>
        <p:nvSpPr>
          <p:cNvPr id="30724" name="Rectangle 3">
            <a:extLst>
              <a:ext uri="{FF2B5EF4-FFF2-40B4-BE49-F238E27FC236}">
                <a16:creationId xmlns:a16="http://schemas.microsoft.com/office/drawing/2014/main" id="{BA3DA1A7-733B-D769-640E-991F6FE6B2C1}"/>
              </a:ext>
            </a:extLst>
          </p:cNvPr>
          <p:cNvSpPr>
            <a:spLocks noGrp="1" noChangeArrowheads="1"/>
          </p:cNvSpPr>
          <p:nvPr>
            <p:ph type="body" idx="1"/>
          </p:nvPr>
        </p:nvSpPr>
        <p:spPr/>
        <p:txBody>
          <a:bodyPr/>
          <a:lstStyle/>
          <a:p>
            <a:pPr eaLnBrk="1" hangingPunct="1">
              <a:buFontTx/>
              <a:buNone/>
            </a:pPr>
            <a:endParaRPr lang="de-DE" altLang="de-DE" sz="2000" i="1"/>
          </a:p>
          <a:p>
            <a:pPr eaLnBrk="1" hangingPunct="1">
              <a:buFontTx/>
              <a:buNone/>
            </a:pPr>
            <a:r>
              <a:rPr lang="de-DE" altLang="de-DE" sz="2000" i="1"/>
              <a:t>GeoGebra Datei „Fläche Archimedes“</a:t>
            </a:r>
          </a:p>
          <a:p>
            <a:pPr eaLnBrk="1" hangingPunct="1">
              <a:buFontTx/>
              <a:buNone/>
            </a:pPr>
            <a:endParaRPr lang="de-DE" altLang="de-DE" sz="2000" i="1"/>
          </a:p>
          <a:p>
            <a:pPr eaLnBrk="1" hangingPunct="1">
              <a:buFontTx/>
              <a:buNone/>
            </a:pPr>
            <a:endParaRPr lang="de-DE" altLang="de-DE"/>
          </a:p>
          <a:p>
            <a:pPr eaLnBrk="1" hangingPunct="1">
              <a:buFontTx/>
              <a:buNone/>
            </a:pPr>
            <a:r>
              <a:rPr lang="de-DE" altLang="de-DE"/>
              <a:t>Verhältnis der einbeschriebenen Dreiecksflächen unter der Parabel zu einander </a:t>
            </a:r>
          </a:p>
          <a:p>
            <a:pPr eaLnBrk="1" hangingPunct="1">
              <a:buFontTx/>
              <a:buNone/>
            </a:pPr>
            <a:endParaRPr lang="de-DE" altLang="de-DE"/>
          </a:p>
          <a:p>
            <a:pPr eaLnBrk="1" hangingPunct="1">
              <a:buFontTx/>
              <a:buNone/>
            </a:pPr>
            <a:r>
              <a:rPr lang="de-DE" altLang="de-DE"/>
              <a:t>Geometrische Reihe</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nummernplatzhalter 7">
            <a:extLst>
              <a:ext uri="{FF2B5EF4-FFF2-40B4-BE49-F238E27FC236}">
                <a16:creationId xmlns:a16="http://schemas.microsoft.com/office/drawing/2014/main" id="{C1FBF6EF-A1E1-3979-102E-44B9FA4B008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BFD48F8-7D29-4B06-8693-27667B218EF0}" type="slidenum">
              <a:rPr lang="de-DE" altLang="de-DE"/>
              <a:pPr eaLnBrk="1" hangingPunct="1"/>
              <a:t>29</a:t>
            </a:fld>
            <a:endParaRPr lang="de-DE" altLang="de-DE"/>
          </a:p>
        </p:txBody>
      </p:sp>
      <p:sp>
        <p:nvSpPr>
          <p:cNvPr id="31747" name="Rectangle 2">
            <a:extLst>
              <a:ext uri="{FF2B5EF4-FFF2-40B4-BE49-F238E27FC236}">
                <a16:creationId xmlns:a16="http://schemas.microsoft.com/office/drawing/2014/main" id="{A6A14D70-858A-C054-0169-C72266ABEF85}"/>
              </a:ext>
            </a:extLst>
          </p:cNvPr>
          <p:cNvSpPr>
            <a:spLocks noGrp="1" noChangeArrowheads="1"/>
          </p:cNvSpPr>
          <p:nvPr>
            <p:ph type="title"/>
          </p:nvPr>
        </p:nvSpPr>
        <p:spPr/>
        <p:txBody>
          <a:bodyPr/>
          <a:lstStyle/>
          <a:p>
            <a:pPr eaLnBrk="1" hangingPunct="1"/>
            <a:r>
              <a:rPr lang="de-DE" altLang="de-DE"/>
              <a:t>Die Quadratur der Parabel</a:t>
            </a:r>
          </a:p>
        </p:txBody>
      </p:sp>
      <p:sp>
        <p:nvSpPr>
          <p:cNvPr id="31748" name="Rectangle 3">
            <a:extLst>
              <a:ext uri="{FF2B5EF4-FFF2-40B4-BE49-F238E27FC236}">
                <a16:creationId xmlns:a16="http://schemas.microsoft.com/office/drawing/2014/main" id="{01E476E0-6D35-FA9A-1816-2A9607BBAB26}"/>
              </a:ext>
            </a:extLst>
          </p:cNvPr>
          <p:cNvSpPr>
            <a:spLocks noGrp="1" noChangeArrowheads="1"/>
          </p:cNvSpPr>
          <p:nvPr>
            <p:ph type="body" sz="half" idx="1"/>
          </p:nvPr>
        </p:nvSpPr>
        <p:spPr>
          <a:xfrm>
            <a:off x="2700338" y="2276475"/>
            <a:ext cx="6192837" cy="3384550"/>
          </a:xfrm>
        </p:spPr>
        <p:txBody>
          <a:bodyPr/>
          <a:lstStyle/>
          <a:p>
            <a:pPr eaLnBrk="1" hangingPunct="1">
              <a:lnSpc>
                <a:spcPct val="90000"/>
              </a:lnSpc>
              <a:buFontTx/>
              <a:buNone/>
            </a:pPr>
            <a:r>
              <a:rPr lang="de-DE" altLang="de-DE" sz="2400" b="1" dirty="0"/>
              <a:t>   Archimedes:</a:t>
            </a:r>
          </a:p>
          <a:p>
            <a:pPr eaLnBrk="1" hangingPunct="1">
              <a:lnSpc>
                <a:spcPct val="90000"/>
              </a:lnSpc>
              <a:buFontTx/>
              <a:buNone/>
            </a:pPr>
            <a:endParaRPr lang="de-DE" altLang="de-DE" sz="2400" dirty="0"/>
          </a:p>
          <a:p>
            <a:pPr eaLnBrk="1" hangingPunct="1">
              <a:lnSpc>
                <a:spcPct val="90000"/>
              </a:lnSpc>
              <a:buFontTx/>
              <a:buNone/>
            </a:pPr>
            <a:r>
              <a:rPr lang="de-DE" altLang="de-DE" sz="2400" i="1" dirty="0"/>
              <a:t>	</a:t>
            </a:r>
            <a:r>
              <a:rPr lang="de-DE" altLang="de-DE" i="1" dirty="0"/>
              <a:t>„Der Inhalt eines Parabelsegments ist 4/3 des Inhalts des Dreiecks, das mit ihm gleiche Grundseite und Höhe hat."</a:t>
            </a:r>
            <a:r>
              <a:rPr lang="de-DE" altLang="de-DE" sz="2400" dirty="0"/>
              <a:t> </a:t>
            </a:r>
          </a:p>
          <a:p>
            <a:pPr eaLnBrk="1" hangingPunct="1">
              <a:lnSpc>
                <a:spcPct val="90000"/>
              </a:lnSpc>
              <a:buFontTx/>
              <a:buNone/>
            </a:pPr>
            <a:endParaRPr lang="de-DE" altLang="de-DE" sz="2400" dirty="0"/>
          </a:p>
        </p:txBody>
      </p:sp>
      <p:pic>
        <p:nvPicPr>
          <p:cNvPr id="31749" name="Picture 4">
            <a:extLst>
              <a:ext uri="{FF2B5EF4-FFF2-40B4-BE49-F238E27FC236}">
                <a16:creationId xmlns:a16="http://schemas.microsoft.com/office/drawing/2014/main" id="{620CD7F3-F565-1F1D-DD6A-CA3EC2FE02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133600"/>
            <a:ext cx="2190750"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nummernplatzhalter 5">
            <a:extLst>
              <a:ext uri="{FF2B5EF4-FFF2-40B4-BE49-F238E27FC236}">
                <a16:creationId xmlns:a16="http://schemas.microsoft.com/office/drawing/2014/main" id="{B57B718F-BED4-163E-EEAA-9D32AA97620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B62F49F-243E-4A21-AE36-26A3064590FA}" type="slidenum">
              <a:rPr lang="de-DE" altLang="de-DE"/>
              <a:pPr eaLnBrk="1" hangingPunct="1"/>
              <a:t>3</a:t>
            </a:fld>
            <a:endParaRPr lang="de-DE" altLang="de-DE"/>
          </a:p>
        </p:txBody>
      </p:sp>
      <p:sp>
        <p:nvSpPr>
          <p:cNvPr id="8195" name="Rectangle 2">
            <a:extLst>
              <a:ext uri="{FF2B5EF4-FFF2-40B4-BE49-F238E27FC236}">
                <a16:creationId xmlns:a16="http://schemas.microsoft.com/office/drawing/2014/main" id="{565C9228-B6BC-96D4-AD49-BB88FA14FA49}"/>
              </a:ext>
            </a:extLst>
          </p:cNvPr>
          <p:cNvSpPr>
            <a:spLocks noGrp="1" noChangeArrowheads="1"/>
          </p:cNvSpPr>
          <p:nvPr>
            <p:ph type="title"/>
          </p:nvPr>
        </p:nvSpPr>
        <p:spPr/>
        <p:txBody>
          <a:bodyPr/>
          <a:lstStyle/>
          <a:p>
            <a:pPr eaLnBrk="1" hangingPunct="1"/>
            <a:r>
              <a:rPr lang="de-DE" altLang="de-DE"/>
              <a:t>Gliederung</a:t>
            </a:r>
          </a:p>
        </p:txBody>
      </p:sp>
      <p:sp>
        <p:nvSpPr>
          <p:cNvPr id="8196" name="Rectangle 3">
            <a:extLst>
              <a:ext uri="{FF2B5EF4-FFF2-40B4-BE49-F238E27FC236}">
                <a16:creationId xmlns:a16="http://schemas.microsoft.com/office/drawing/2014/main" id="{8C3BBC57-3BD6-D3D6-2CD1-7324FCBD8EB5}"/>
              </a:ext>
            </a:extLst>
          </p:cNvPr>
          <p:cNvSpPr>
            <a:spLocks noGrp="1" noChangeArrowheads="1"/>
          </p:cNvSpPr>
          <p:nvPr>
            <p:ph type="body" idx="1"/>
          </p:nvPr>
        </p:nvSpPr>
        <p:spPr/>
        <p:txBody>
          <a:bodyPr/>
          <a:lstStyle/>
          <a:p>
            <a:pPr eaLnBrk="1" hangingPunct="1">
              <a:lnSpc>
                <a:spcPct val="90000"/>
              </a:lnSpc>
            </a:pPr>
            <a:r>
              <a:rPr lang="de-DE" altLang="de-DE"/>
              <a:t>Geschichtlicher Hintergrund</a:t>
            </a:r>
          </a:p>
          <a:p>
            <a:pPr eaLnBrk="1" hangingPunct="1">
              <a:lnSpc>
                <a:spcPct val="90000"/>
              </a:lnSpc>
            </a:pPr>
            <a:r>
              <a:rPr lang="de-DE" altLang="de-DE"/>
              <a:t>Biographie (I-IV)</a:t>
            </a:r>
          </a:p>
          <a:p>
            <a:pPr eaLnBrk="1" hangingPunct="1">
              <a:lnSpc>
                <a:spcPct val="90000"/>
              </a:lnSpc>
            </a:pPr>
            <a:r>
              <a:rPr lang="de-DE" altLang="de-DE"/>
              <a:t>Legende</a:t>
            </a:r>
          </a:p>
          <a:p>
            <a:pPr eaLnBrk="1" hangingPunct="1">
              <a:lnSpc>
                <a:spcPct val="90000"/>
              </a:lnSpc>
            </a:pPr>
            <a:r>
              <a:rPr lang="de-DE" altLang="de-DE"/>
              <a:t>Werke und Schriften</a:t>
            </a:r>
          </a:p>
          <a:p>
            <a:pPr eaLnBrk="1" hangingPunct="1">
              <a:lnSpc>
                <a:spcPct val="90000"/>
              </a:lnSpc>
            </a:pPr>
            <a:r>
              <a:rPr lang="de-DE" altLang="de-DE"/>
              <a:t>Die Quadratur der Parabel</a:t>
            </a:r>
          </a:p>
          <a:p>
            <a:pPr eaLnBrk="1" hangingPunct="1">
              <a:lnSpc>
                <a:spcPct val="90000"/>
              </a:lnSpc>
            </a:pPr>
            <a:r>
              <a:rPr lang="de-DE" altLang="de-DE"/>
              <a:t>Der Kodex des Archimedes</a:t>
            </a:r>
          </a:p>
          <a:p>
            <a:pPr eaLnBrk="1" hangingPunct="1">
              <a:lnSpc>
                <a:spcPct val="90000"/>
              </a:lnSpc>
            </a:pPr>
            <a:r>
              <a:rPr lang="de-DE" altLang="de-DE"/>
              <a:t>Aktuelle Bedeutung</a:t>
            </a:r>
          </a:p>
          <a:p>
            <a:pPr eaLnBrk="1" hangingPunct="1">
              <a:lnSpc>
                <a:spcPct val="90000"/>
              </a:lnSpc>
            </a:pPr>
            <a:r>
              <a:rPr lang="de-DE" altLang="de-DE"/>
              <a:t>Literatur</a:t>
            </a:r>
          </a:p>
          <a:p>
            <a:pPr eaLnBrk="1" hangingPunct="1">
              <a:lnSpc>
                <a:spcPct val="90000"/>
              </a:lnSpc>
            </a:pPr>
            <a:endParaRPr lang="de-DE" altLang="de-DE"/>
          </a:p>
          <a:p>
            <a:pPr eaLnBrk="1" hangingPunct="1">
              <a:lnSpc>
                <a:spcPct val="90000"/>
              </a:lnSpc>
            </a:pPr>
            <a:endParaRPr lang="de-DE" altLang="de-D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nummernplatzhalter 5">
            <a:extLst>
              <a:ext uri="{FF2B5EF4-FFF2-40B4-BE49-F238E27FC236}">
                <a16:creationId xmlns:a16="http://schemas.microsoft.com/office/drawing/2014/main" id="{F763391B-889C-763F-7317-1C75CAD4ECD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376FE0C-CB3D-44BD-9780-146E53F93CF4}" type="slidenum">
              <a:rPr lang="de-DE" altLang="de-DE"/>
              <a:pPr eaLnBrk="1" hangingPunct="1"/>
              <a:t>30</a:t>
            </a:fld>
            <a:endParaRPr lang="de-DE" altLang="de-DE"/>
          </a:p>
        </p:txBody>
      </p:sp>
      <p:sp>
        <p:nvSpPr>
          <p:cNvPr id="32771" name="Rectangle 2">
            <a:extLst>
              <a:ext uri="{FF2B5EF4-FFF2-40B4-BE49-F238E27FC236}">
                <a16:creationId xmlns:a16="http://schemas.microsoft.com/office/drawing/2014/main" id="{13C35BBF-EBB4-471E-B094-805F193634D6}"/>
              </a:ext>
            </a:extLst>
          </p:cNvPr>
          <p:cNvSpPr>
            <a:spLocks noGrp="1" noChangeArrowheads="1"/>
          </p:cNvSpPr>
          <p:nvPr>
            <p:ph type="title"/>
          </p:nvPr>
        </p:nvSpPr>
        <p:spPr/>
        <p:txBody>
          <a:bodyPr/>
          <a:lstStyle/>
          <a:p>
            <a:pPr eaLnBrk="1" hangingPunct="1"/>
            <a:r>
              <a:rPr lang="de-DE" altLang="de-DE"/>
              <a:t>Exhaustionsmethode</a:t>
            </a:r>
            <a:br>
              <a:rPr lang="de-DE" altLang="de-DE" b="1" i="1"/>
            </a:br>
            <a:endParaRPr lang="de-DE" altLang="de-DE" b="1" i="1"/>
          </a:p>
        </p:txBody>
      </p:sp>
      <p:sp>
        <p:nvSpPr>
          <p:cNvPr id="32772" name="Rectangle 3">
            <a:extLst>
              <a:ext uri="{FF2B5EF4-FFF2-40B4-BE49-F238E27FC236}">
                <a16:creationId xmlns:a16="http://schemas.microsoft.com/office/drawing/2014/main" id="{1A4D0917-4CE9-E958-4E89-30498CB8E920}"/>
              </a:ext>
            </a:extLst>
          </p:cNvPr>
          <p:cNvSpPr>
            <a:spLocks noGrp="1" noChangeArrowheads="1"/>
          </p:cNvSpPr>
          <p:nvPr>
            <p:ph type="body" idx="1"/>
          </p:nvPr>
        </p:nvSpPr>
        <p:spPr/>
        <p:txBody>
          <a:bodyPr/>
          <a:lstStyle/>
          <a:p>
            <a:pPr eaLnBrk="1" hangingPunct="1">
              <a:lnSpc>
                <a:spcPct val="90000"/>
              </a:lnSpc>
            </a:pPr>
            <a:r>
              <a:rPr lang="de-DE" altLang="de-DE"/>
              <a:t>eine Fläche wird durch eingeschriebene Flächen "ausgeschöpft“</a:t>
            </a:r>
          </a:p>
          <a:p>
            <a:pPr eaLnBrk="1" hangingPunct="1">
              <a:lnSpc>
                <a:spcPct val="90000"/>
              </a:lnSpc>
              <a:buFontTx/>
              <a:buNone/>
            </a:pPr>
            <a:endParaRPr lang="de-DE" altLang="de-DE" sz="1200"/>
          </a:p>
          <a:p>
            <a:pPr eaLnBrk="1" hangingPunct="1">
              <a:lnSpc>
                <a:spcPct val="90000"/>
              </a:lnSpc>
            </a:pPr>
            <a:r>
              <a:rPr lang="de-DE" altLang="de-DE"/>
              <a:t>Beruht auf einem Satz eines griechischen Mathematikers (Eudoxos von Knidos):</a:t>
            </a:r>
          </a:p>
          <a:p>
            <a:pPr eaLnBrk="1" hangingPunct="1">
              <a:lnSpc>
                <a:spcPct val="90000"/>
              </a:lnSpc>
              <a:buFontTx/>
              <a:buNone/>
            </a:pPr>
            <a:endParaRPr lang="de-DE" altLang="de-DE" sz="1200"/>
          </a:p>
          <a:p>
            <a:pPr eaLnBrk="1" hangingPunct="1">
              <a:lnSpc>
                <a:spcPct val="90000"/>
              </a:lnSpc>
              <a:buFontTx/>
              <a:buNone/>
            </a:pPr>
            <a:r>
              <a:rPr lang="de-DE" altLang="de-DE" i="1"/>
              <a:t>	</a:t>
            </a:r>
            <a:r>
              <a:rPr lang="de-DE" altLang="de-DE" sz="2400" i="1"/>
              <a:t>"Zieht man von irgendeiner Größe einen Teil ab, der nicht kleiner als die Hälfte dieser Größe ist, vom Rest einen Teil, der nicht kleiner als die Hälfte ist, und so weiter, so bleibt schließlich eine Größe übrig, die kleiner als jede der vorgegebenen Größe derselben Art 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nummernplatzhalter 5">
            <a:extLst>
              <a:ext uri="{FF2B5EF4-FFF2-40B4-BE49-F238E27FC236}">
                <a16:creationId xmlns:a16="http://schemas.microsoft.com/office/drawing/2014/main" id="{C364EBB5-82E7-DB8B-8767-2AB887821D7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B8E1590-FE1D-4032-8000-6538B7766758}" type="slidenum">
              <a:rPr lang="de-DE" altLang="de-DE"/>
              <a:pPr eaLnBrk="1" hangingPunct="1"/>
              <a:t>31</a:t>
            </a:fld>
            <a:endParaRPr lang="de-DE" altLang="de-DE"/>
          </a:p>
        </p:txBody>
      </p:sp>
      <p:sp>
        <p:nvSpPr>
          <p:cNvPr id="33795" name="Rectangle 2">
            <a:extLst>
              <a:ext uri="{FF2B5EF4-FFF2-40B4-BE49-F238E27FC236}">
                <a16:creationId xmlns:a16="http://schemas.microsoft.com/office/drawing/2014/main" id="{D578FE9B-0FEB-13EB-4EC6-0D78A5801561}"/>
              </a:ext>
            </a:extLst>
          </p:cNvPr>
          <p:cNvSpPr>
            <a:spLocks noGrp="1" noChangeArrowheads="1"/>
          </p:cNvSpPr>
          <p:nvPr>
            <p:ph type="title"/>
          </p:nvPr>
        </p:nvSpPr>
        <p:spPr/>
        <p:txBody>
          <a:bodyPr/>
          <a:lstStyle/>
          <a:p>
            <a:pPr eaLnBrk="1" hangingPunct="1"/>
            <a:r>
              <a:rPr lang="de-DE" altLang="de-DE" sz="4000"/>
              <a:t>Herangehensweisen zur Beweisführung</a:t>
            </a:r>
          </a:p>
        </p:txBody>
      </p:sp>
      <p:sp>
        <p:nvSpPr>
          <p:cNvPr id="33796" name="Rectangle 3">
            <a:extLst>
              <a:ext uri="{FF2B5EF4-FFF2-40B4-BE49-F238E27FC236}">
                <a16:creationId xmlns:a16="http://schemas.microsoft.com/office/drawing/2014/main" id="{D483C4CE-CB06-0352-E01D-08375754275A}"/>
              </a:ext>
            </a:extLst>
          </p:cNvPr>
          <p:cNvSpPr>
            <a:spLocks noGrp="1" noChangeArrowheads="1"/>
          </p:cNvSpPr>
          <p:nvPr>
            <p:ph type="body" idx="1"/>
          </p:nvPr>
        </p:nvSpPr>
        <p:spPr/>
        <p:txBody>
          <a:bodyPr/>
          <a:lstStyle/>
          <a:p>
            <a:pPr eaLnBrk="1" hangingPunct="1">
              <a:lnSpc>
                <a:spcPct val="90000"/>
              </a:lnSpc>
            </a:pPr>
            <a:endParaRPr lang="de-DE" altLang="de-DE" sz="2800"/>
          </a:p>
          <a:p>
            <a:pPr eaLnBrk="1" hangingPunct="1">
              <a:lnSpc>
                <a:spcPct val="90000"/>
              </a:lnSpc>
            </a:pPr>
            <a:r>
              <a:rPr lang="de-DE" altLang="de-DE" sz="2800" b="1"/>
              <a:t>24 Paragraphen</a:t>
            </a:r>
            <a:r>
              <a:rPr lang="de-DE" altLang="de-DE" sz="2800"/>
              <a:t> </a:t>
            </a:r>
          </a:p>
          <a:p>
            <a:pPr eaLnBrk="1" hangingPunct="1">
              <a:lnSpc>
                <a:spcPct val="90000"/>
              </a:lnSpc>
              <a:buFontTx/>
              <a:buNone/>
            </a:pPr>
            <a:r>
              <a:rPr lang="de-DE" altLang="de-DE" sz="2800"/>
              <a:t>	(zur Quadratur der Parabel, in: Archimedes Werke, 1922)</a:t>
            </a:r>
          </a:p>
          <a:p>
            <a:pPr eaLnBrk="1" hangingPunct="1">
              <a:lnSpc>
                <a:spcPct val="90000"/>
              </a:lnSpc>
              <a:buFontTx/>
              <a:buNone/>
            </a:pPr>
            <a:r>
              <a:rPr lang="de-DE" altLang="de-DE" sz="1400"/>
              <a:t>	</a:t>
            </a:r>
            <a:r>
              <a:rPr lang="de-DE" altLang="de-DE" sz="2000"/>
              <a:t>auch: Mechanische Methode „Wagebalken“</a:t>
            </a:r>
          </a:p>
          <a:p>
            <a:pPr eaLnBrk="1" hangingPunct="1">
              <a:lnSpc>
                <a:spcPct val="90000"/>
              </a:lnSpc>
              <a:buFontTx/>
              <a:buNone/>
            </a:pPr>
            <a:endParaRPr lang="de-DE" altLang="de-DE" sz="2000"/>
          </a:p>
          <a:p>
            <a:pPr eaLnBrk="1" hangingPunct="1">
              <a:lnSpc>
                <a:spcPct val="90000"/>
              </a:lnSpc>
            </a:pPr>
            <a:r>
              <a:rPr lang="de-DE" altLang="de-DE" sz="2800" b="1"/>
              <a:t>Doppelter Widerspruchsbeweis:</a:t>
            </a:r>
            <a:r>
              <a:rPr lang="de-DE" altLang="de-DE" sz="2800"/>
              <a:t> </a:t>
            </a:r>
          </a:p>
          <a:p>
            <a:pPr eaLnBrk="1" hangingPunct="1">
              <a:lnSpc>
                <a:spcPct val="90000"/>
              </a:lnSpc>
              <a:buFontTx/>
              <a:buNone/>
            </a:pPr>
            <a:r>
              <a:rPr lang="de-DE" altLang="de-DE" sz="2800"/>
              <a:t>	„Das Parabelsegment ist (nicht) größer oder kleiner als 4/3 des Inhaltes des ersten einbeschriebenen Dreieckes“</a:t>
            </a:r>
          </a:p>
          <a:p>
            <a:pPr eaLnBrk="1" hangingPunct="1">
              <a:lnSpc>
                <a:spcPct val="90000"/>
              </a:lnSpc>
            </a:pPr>
            <a:endParaRPr lang="de-DE" altLang="de-DE" sz="28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Foliennummernplatzhalter 5">
            <a:extLst>
              <a:ext uri="{FF2B5EF4-FFF2-40B4-BE49-F238E27FC236}">
                <a16:creationId xmlns:a16="http://schemas.microsoft.com/office/drawing/2014/main" id="{208F2942-C653-727B-EEEF-4088D755E18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BE0A739-2826-4BD1-9959-8DDB65884E48}" type="slidenum">
              <a:rPr lang="de-DE" altLang="de-DE"/>
              <a:pPr eaLnBrk="1" hangingPunct="1"/>
              <a:t>32</a:t>
            </a:fld>
            <a:endParaRPr lang="de-DE" altLang="de-DE"/>
          </a:p>
        </p:txBody>
      </p:sp>
      <p:sp>
        <p:nvSpPr>
          <p:cNvPr id="34819" name="Rectangle 2">
            <a:extLst>
              <a:ext uri="{FF2B5EF4-FFF2-40B4-BE49-F238E27FC236}">
                <a16:creationId xmlns:a16="http://schemas.microsoft.com/office/drawing/2014/main" id="{36329EAB-1F7B-874E-F833-36CCA6108AB2}"/>
              </a:ext>
            </a:extLst>
          </p:cNvPr>
          <p:cNvSpPr>
            <a:spLocks noGrp="1" noChangeArrowheads="1"/>
          </p:cNvSpPr>
          <p:nvPr>
            <p:ph type="title"/>
          </p:nvPr>
        </p:nvSpPr>
        <p:spPr/>
        <p:txBody>
          <a:bodyPr/>
          <a:lstStyle/>
          <a:p>
            <a:pPr eaLnBrk="1" hangingPunct="1"/>
            <a:endParaRPr lang="de-DE" altLang="de-DE"/>
          </a:p>
        </p:txBody>
      </p:sp>
      <p:sp>
        <p:nvSpPr>
          <p:cNvPr id="34820" name="Rectangle 3">
            <a:extLst>
              <a:ext uri="{FF2B5EF4-FFF2-40B4-BE49-F238E27FC236}">
                <a16:creationId xmlns:a16="http://schemas.microsoft.com/office/drawing/2014/main" id="{D8EAD699-A768-AA71-E448-0A031ADB92CC}"/>
              </a:ext>
            </a:extLst>
          </p:cNvPr>
          <p:cNvSpPr>
            <a:spLocks noGrp="1" noChangeArrowheads="1"/>
          </p:cNvSpPr>
          <p:nvPr>
            <p:ph type="body" idx="1"/>
          </p:nvPr>
        </p:nvSpPr>
        <p:spPr/>
        <p:txBody>
          <a:bodyPr/>
          <a:lstStyle/>
          <a:p>
            <a:pPr eaLnBrk="1" hangingPunct="1"/>
            <a:endParaRPr lang="de-DE" altLang="de-DE" dirty="0"/>
          </a:p>
          <a:p>
            <a:pPr eaLnBrk="1" hangingPunct="1"/>
            <a:r>
              <a:rPr lang="de-DE" altLang="de-DE" sz="2400" i="1" dirty="0"/>
              <a:t>GeoGebra Datei „Beweis“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nummernplatzhalter 6">
            <a:extLst>
              <a:ext uri="{FF2B5EF4-FFF2-40B4-BE49-F238E27FC236}">
                <a16:creationId xmlns:a16="http://schemas.microsoft.com/office/drawing/2014/main" id="{0C8EC042-0331-7ABA-0EC9-6B4EABAD957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A5AEC34-0C26-4481-BD7A-79465FA58E9B}" type="slidenum">
              <a:rPr lang="de-DE" altLang="de-DE"/>
              <a:pPr eaLnBrk="1" hangingPunct="1"/>
              <a:t>33</a:t>
            </a:fld>
            <a:endParaRPr lang="de-DE" altLang="de-DE"/>
          </a:p>
        </p:txBody>
      </p:sp>
      <p:sp>
        <p:nvSpPr>
          <p:cNvPr id="35843" name="Rectangle 2">
            <a:extLst>
              <a:ext uri="{FF2B5EF4-FFF2-40B4-BE49-F238E27FC236}">
                <a16:creationId xmlns:a16="http://schemas.microsoft.com/office/drawing/2014/main" id="{C3C84F2B-9FD0-320F-9172-12B55E3B4F3B}"/>
              </a:ext>
            </a:extLst>
          </p:cNvPr>
          <p:cNvSpPr>
            <a:spLocks noGrp="1" noChangeArrowheads="1"/>
          </p:cNvSpPr>
          <p:nvPr>
            <p:ph type="title"/>
          </p:nvPr>
        </p:nvSpPr>
        <p:spPr>
          <a:xfrm>
            <a:off x="914400" y="333375"/>
            <a:ext cx="8229600" cy="1143000"/>
          </a:xfrm>
        </p:spPr>
        <p:txBody>
          <a:bodyPr/>
          <a:lstStyle/>
          <a:p>
            <a:pPr eaLnBrk="1" hangingPunct="1"/>
            <a:r>
              <a:rPr lang="de-DE" altLang="de-DE" b="1" u="sng"/>
              <a:t>Der Kodex des Archimedes</a:t>
            </a:r>
          </a:p>
        </p:txBody>
      </p:sp>
      <p:sp>
        <p:nvSpPr>
          <p:cNvPr id="35844" name="Rectangle 3">
            <a:extLst>
              <a:ext uri="{FF2B5EF4-FFF2-40B4-BE49-F238E27FC236}">
                <a16:creationId xmlns:a16="http://schemas.microsoft.com/office/drawing/2014/main" id="{5FD7B8CA-27DA-D299-2315-4829C62BCBDA}"/>
              </a:ext>
            </a:extLst>
          </p:cNvPr>
          <p:cNvSpPr>
            <a:spLocks noGrp="1" noChangeArrowheads="1"/>
          </p:cNvSpPr>
          <p:nvPr>
            <p:ph type="body" sz="half" idx="1"/>
          </p:nvPr>
        </p:nvSpPr>
        <p:spPr/>
        <p:txBody>
          <a:bodyPr/>
          <a:lstStyle/>
          <a:p>
            <a:pPr eaLnBrk="1" hangingPunct="1">
              <a:buFontTx/>
              <a:buNone/>
            </a:pPr>
            <a:endParaRPr lang="de-DE" altLang="de-DE" sz="2800"/>
          </a:p>
          <a:p>
            <a:pPr eaLnBrk="1" hangingPunct="1"/>
            <a:r>
              <a:rPr lang="de-DE" altLang="de-DE"/>
              <a:t>“Der Kodex des Archimedes. Das berühmteste Palimpsest wird entschlüsselt.”</a:t>
            </a:r>
          </a:p>
        </p:txBody>
      </p:sp>
      <p:pic>
        <p:nvPicPr>
          <p:cNvPr id="35845" name="Picture 7">
            <a:extLst>
              <a:ext uri="{FF2B5EF4-FFF2-40B4-BE49-F238E27FC236}">
                <a16:creationId xmlns:a16="http://schemas.microsoft.com/office/drawing/2014/main" id="{ABF734CD-6F4A-5244-F3CC-7B3E0E8C7ECB}"/>
              </a:ext>
            </a:extLst>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075238" y="1600200"/>
            <a:ext cx="3184525" cy="4525963"/>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nummernplatzhalter 5">
            <a:extLst>
              <a:ext uri="{FF2B5EF4-FFF2-40B4-BE49-F238E27FC236}">
                <a16:creationId xmlns:a16="http://schemas.microsoft.com/office/drawing/2014/main" id="{FE5563D1-5550-BCD4-2EE5-68D73CCA7AE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5529332-C3DF-4925-A06E-AFFDB69A0930}" type="slidenum">
              <a:rPr lang="de-DE" altLang="de-DE"/>
              <a:pPr eaLnBrk="1" hangingPunct="1"/>
              <a:t>34</a:t>
            </a:fld>
            <a:endParaRPr lang="de-DE" altLang="de-DE"/>
          </a:p>
        </p:txBody>
      </p:sp>
      <p:sp>
        <p:nvSpPr>
          <p:cNvPr id="36867" name="Rectangle 2">
            <a:extLst>
              <a:ext uri="{FF2B5EF4-FFF2-40B4-BE49-F238E27FC236}">
                <a16:creationId xmlns:a16="http://schemas.microsoft.com/office/drawing/2014/main" id="{D3B50003-D175-F0FE-0C03-EC7BABF679CA}"/>
              </a:ext>
            </a:extLst>
          </p:cNvPr>
          <p:cNvSpPr>
            <a:spLocks noGrp="1" noChangeArrowheads="1"/>
          </p:cNvSpPr>
          <p:nvPr>
            <p:ph type="title"/>
          </p:nvPr>
        </p:nvSpPr>
        <p:spPr/>
        <p:txBody>
          <a:bodyPr/>
          <a:lstStyle/>
          <a:p>
            <a:pPr eaLnBrk="1" hangingPunct="1"/>
            <a:r>
              <a:rPr lang="de-DE" altLang="de-DE"/>
              <a:t>Kodex/ Palimpsest</a:t>
            </a:r>
          </a:p>
        </p:txBody>
      </p:sp>
      <p:sp>
        <p:nvSpPr>
          <p:cNvPr id="36868" name="Rectangle 3">
            <a:extLst>
              <a:ext uri="{FF2B5EF4-FFF2-40B4-BE49-F238E27FC236}">
                <a16:creationId xmlns:a16="http://schemas.microsoft.com/office/drawing/2014/main" id="{C3CC1F73-B142-7184-BCE5-D368888E0CBB}"/>
              </a:ext>
            </a:extLst>
          </p:cNvPr>
          <p:cNvSpPr>
            <a:spLocks noGrp="1" noChangeArrowheads="1"/>
          </p:cNvSpPr>
          <p:nvPr>
            <p:ph type="body" idx="1"/>
          </p:nvPr>
        </p:nvSpPr>
        <p:spPr/>
        <p:txBody>
          <a:bodyPr/>
          <a:lstStyle/>
          <a:p>
            <a:pPr eaLnBrk="1" hangingPunct="1"/>
            <a:r>
              <a:rPr lang="de-DE" altLang="de-DE" b="1"/>
              <a:t>Kodex </a:t>
            </a:r>
            <a:r>
              <a:rPr lang="de-DE" altLang="de-DE"/>
              <a:t>vom lat. Codex = Schreibtafel</a:t>
            </a:r>
          </a:p>
          <a:p>
            <a:pPr eaLnBrk="1" hangingPunct="1">
              <a:buFontTx/>
              <a:buNone/>
            </a:pPr>
            <a:r>
              <a:rPr lang="de-DE" altLang="de-DE"/>
              <a:t>„Mit einem Faden zusammengeheftetes Pergament“</a:t>
            </a:r>
          </a:p>
          <a:p>
            <a:pPr eaLnBrk="1" hangingPunct="1">
              <a:buFontTx/>
              <a:buNone/>
            </a:pPr>
            <a:r>
              <a:rPr lang="de-DE" altLang="de-DE" b="1"/>
              <a:t>Handschriftenkodex</a:t>
            </a:r>
            <a:r>
              <a:rPr lang="de-DE" altLang="de-DE"/>
              <a:t>= einzigartiger Kodex</a:t>
            </a:r>
          </a:p>
          <a:p>
            <a:pPr eaLnBrk="1" hangingPunct="1"/>
            <a:r>
              <a:rPr lang="de-DE" altLang="de-DE" b="1"/>
              <a:t>Palimpsest </a:t>
            </a:r>
            <a:r>
              <a:rPr lang="de-DE" altLang="de-DE"/>
              <a:t>griechisch palin (wieder) und psan (reiben)</a:t>
            </a:r>
          </a:p>
          <a:p>
            <a:pPr eaLnBrk="1" hangingPunct="1">
              <a:buFontTx/>
              <a:buNone/>
            </a:pPr>
            <a:r>
              <a:rPr lang="de-DE" altLang="de-DE"/>
              <a:t>„Ein Pergament wurde mehr als einmal beschrieben“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liennummernplatzhalter 6">
            <a:extLst>
              <a:ext uri="{FF2B5EF4-FFF2-40B4-BE49-F238E27FC236}">
                <a16:creationId xmlns:a16="http://schemas.microsoft.com/office/drawing/2014/main" id="{75A929C7-75D7-FB07-85DC-94CD421F7E7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DD0D091-8317-4A30-BA4A-848575251021}" type="slidenum">
              <a:rPr lang="de-DE" altLang="de-DE"/>
              <a:pPr eaLnBrk="1" hangingPunct="1"/>
              <a:t>35</a:t>
            </a:fld>
            <a:endParaRPr lang="de-DE" altLang="de-DE"/>
          </a:p>
        </p:txBody>
      </p:sp>
      <p:sp>
        <p:nvSpPr>
          <p:cNvPr id="37891" name="Rectangle 5">
            <a:extLst>
              <a:ext uri="{FF2B5EF4-FFF2-40B4-BE49-F238E27FC236}">
                <a16:creationId xmlns:a16="http://schemas.microsoft.com/office/drawing/2014/main" id="{1284B90C-6935-9816-328A-0A8FFBB166EF}"/>
              </a:ext>
            </a:extLst>
          </p:cNvPr>
          <p:cNvSpPr>
            <a:spLocks noGrp="1" noChangeArrowheads="1"/>
          </p:cNvSpPr>
          <p:nvPr>
            <p:ph type="title"/>
          </p:nvPr>
        </p:nvSpPr>
        <p:spPr/>
        <p:txBody>
          <a:bodyPr/>
          <a:lstStyle/>
          <a:p>
            <a:pPr eaLnBrk="1" hangingPunct="1"/>
            <a:r>
              <a:rPr lang="de-DE" altLang="de-DE"/>
              <a:t>Palimpsest</a:t>
            </a:r>
          </a:p>
        </p:txBody>
      </p:sp>
      <p:pic>
        <p:nvPicPr>
          <p:cNvPr id="37892" name="Picture 4">
            <a:extLst>
              <a:ext uri="{FF2B5EF4-FFF2-40B4-BE49-F238E27FC236}">
                <a16:creationId xmlns:a16="http://schemas.microsoft.com/office/drawing/2014/main" id="{F8A8DD20-FFCF-B4FC-F4E6-AD77BF0B8C6C}"/>
              </a:ext>
            </a:extLst>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331913" y="1773238"/>
            <a:ext cx="6769100" cy="4262437"/>
          </a:xfr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nummernplatzhalter 5">
            <a:extLst>
              <a:ext uri="{FF2B5EF4-FFF2-40B4-BE49-F238E27FC236}">
                <a16:creationId xmlns:a16="http://schemas.microsoft.com/office/drawing/2014/main" id="{D7EC705C-6DF9-C917-78B0-EFA7D7DD45F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B9C809A-B59C-4D19-BE9D-2ECB8F590A67}" type="slidenum">
              <a:rPr lang="de-DE" altLang="de-DE"/>
              <a:pPr eaLnBrk="1" hangingPunct="1"/>
              <a:t>36</a:t>
            </a:fld>
            <a:endParaRPr lang="de-DE" altLang="de-DE"/>
          </a:p>
        </p:txBody>
      </p:sp>
      <p:sp>
        <p:nvSpPr>
          <p:cNvPr id="38915" name="Rectangle 5">
            <a:extLst>
              <a:ext uri="{FF2B5EF4-FFF2-40B4-BE49-F238E27FC236}">
                <a16:creationId xmlns:a16="http://schemas.microsoft.com/office/drawing/2014/main" id="{3DA94C34-4584-CE3C-D5BF-201398AA8C5D}"/>
              </a:ext>
            </a:extLst>
          </p:cNvPr>
          <p:cNvSpPr>
            <a:spLocks noGrp="1" noChangeArrowheads="1"/>
          </p:cNvSpPr>
          <p:nvPr>
            <p:ph type="title"/>
          </p:nvPr>
        </p:nvSpPr>
        <p:spPr/>
        <p:txBody>
          <a:bodyPr/>
          <a:lstStyle/>
          <a:p>
            <a:pPr eaLnBrk="1" hangingPunct="1"/>
            <a:r>
              <a:rPr lang="de-DE" altLang="de-DE"/>
              <a:t>Geschichte des Kodex I</a:t>
            </a:r>
          </a:p>
        </p:txBody>
      </p:sp>
      <p:pic>
        <p:nvPicPr>
          <p:cNvPr id="38916" name="Picture 4">
            <a:extLst>
              <a:ext uri="{FF2B5EF4-FFF2-40B4-BE49-F238E27FC236}">
                <a16:creationId xmlns:a16="http://schemas.microsoft.com/office/drawing/2014/main" id="{78D6EE06-EA1B-1387-2E0C-94A939CC5077}"/>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060575"/>
            <a:ext cx="9144000" cy="4070350"/>
          </a:xfr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nummernplatzhalter 5">
            <a:extLst>
              <a:ext uri="{FF2B5EF4-FFF2-40B4-BE49-F238E27FC236}">
                <a16:creationId xmlns:a16="http://schemas.microsoft.com/office/drawing/2014/main" id="{F0931BC0-F52A-D613-8D00-2B0DC91637C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B078A9-7BA2-4084-9EAD-7942880773F7}" type="slidenum">
              <a:rPr lang="de-DE" altLang="de-DE"/>
              <a:pPr eaLnBrk="1" hangingPunct="1"/>
              <a:t>37</a:t>
            </a:fld>
            <a:endParaRPr lang="de-DE" altLang="de-DE"/>
          </a:p>
        </p:txBody>
      </p:sp>
      <p:sp>
        <p:nvSpPr>
          <p:cNvPr id="39939" name="Rectangle 2">
            <a:extLst>
              <a:ext uri="{FF2B5EF4-FFF2-40B4-BE49-F238E27FC236}">
                <a16:creationId xmlns:a16="http://schemas.microsoft.com/office/drawing/2014/main" id="{4D3E155F-63F3-ED73-FF32-DF4AA026C51E}"/>
              </a:ext>
            </a:extLst>
          </p:cNvPr>
          <p:cNvSpPr>
            <a:spLocks noGrp="1" noChangeArrowheads="1"/>
          </p:cNvSpPr>
          <p:nvPr>
            <p:ph type="title"/>
          </p:nvPr>
        </p:nvSpPr>
        <p:spPr/>
        <p:txBody>
          <a:bodyPr/>
          <a:lstStyle/>
          <a:p>
            <a:pPr eaLnBrk="1" hangingPunct="1"/>
            <a:r>
              <a:rPr lang="de-DE" altLang="de-DE"/>
              <a:t>Geschichte des Kodex II</a:t>
            </a:r>
          </a:p>
        </p:txBody>
      </p:sp>
      <p:pic>
        <p:nvPicPr>
          <p:cNvPr id="39940" name="Picture 4">
            <a:extLst>
              <a:ext uri="{FF2B5EF4-FFF2-40B4-BE49-F238E27FC236}">
                <a16:creationId xmlns:a16="http://schemas.microsoft.com/office/drawing/2014/main" id="{1A5C94E7-9C0B-2AC2-E6ED-935A06880352}"/>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420938"/>
            <a:ext cx="9144000" cy="3470275"/>
          </a:xfr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nummernplatzhalter 5">
            <a:extLst>
              <a:ext uri="{FF2B5EF4-FFF2-40B4-BE49-F238E27FC236}">
                <a16:creationId xmlns:a16="http://schemas.microsoft.com/office/drawing/2014/main" id="{87C65056-858D-5221-9B7D-E3D907BF85B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7DF9A3-5BF0-4012-8D60-8403A5C63F1C}" type="slidenum">
              <a:rPr lang="de-DE" altLang="de-DE"/>
              <a:pPr eaLnBrk="1" hangingPunct="1"/>
              <a:t>38</a:t>
            </a:fld>
            <a:endParaRPr lang="de-DE" altLang="de-DE"/>
          </a:p>
        </p:txBody>
      </p:sp>
      <p:sp>
        <p:nvSpPr>
          <p:cNvPr id="40963" name="Rectangle 2">
            <a:extLst>
              <a:ext uri="{FF2B5EF4-FFF2-40B4-BE49-F238E27FC236}">
                <a16:creationId xmlns:a16="http://schemas.microsoft.com/office/drawing/2014/main" id="{E7D2FDE0-62D9-8B53-7959-71488A78E8F0}"/>
              </a:ext>
            </a:extLst>
          </p:cNvPr>
          <p:cNvSpPr>
            <a:spLocks noGrp="1" noChangeArrowheads="1"/>
          </p:cNvSpPr>
          <p:nvPr>
            <p:ph type="title"/>
          </p:nvPr>
        </p:nvSpPr>
        <p:spPr/>
        <p:txBody>
          <a:bodyPr/>
          <a:lstStyle/>
          <a:p>
            <a:pPr eaLnBrk="1" hangingPunct="1"/>
            <a:r>
              <a:rPr lang="de-DE" altLang="de-DE"/>
              <a:t>Geschichte des Kodex III</a:t>
            </a:r>
          </a:p>
        </p:txBody>
      </p:sp>
      <p:pic>
        <p:nvPicPr>
          <p:cNvPr id="40964" name="Picture 4">
            <a:extLst>
              <a:ext uri="{FF2B5EF4-FFF2-40B4-BE49-F238E27FC236}">
                <a16:creationId xmlns:a16="http://schemas.microsoft.com/office/drawing/2014/main" id="{15F7E3B1-DB46-772C-5E3B-7C878E807E51}"/>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2276475"/>
            <a:ext cx="9144000" cy="3400425"/>
          </a:xfr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nummernplatzhalter 5">
            <a:extLst>
              <a:ext uri="{FF2B5EF4-FFF2-40B4-BE49-F238E27FC236}">
                <a16:creationId xmlns:a16="http://schemas.microsoft.com/office/drawing/2014/main" id="{C8FA9392-783C-4429-9D8C-D3FAA1FD23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E78D8DF-AB0F-483F-8986-C62AA41909EE}" type="slidenum">
              <a:rPr lang="de-DE" altLang="de-DE"/>
              <a:pPr eaLnBrk="1" hangingPunct="1"/>
              <a:t>39</a:t>
            </a:fld>
            <a:endParaRPr lang="de-DE" altLang="de-DE"/>
          </a:p>
        </p:txBody>
      </p:sp>
      <p:sp>
        <p:nvSpPr>
          <p:cNvPr id="41987" name="Rectangle 2">
            <a:extLst>
              <a:ext uri="{FF2B5EF4-FFF2-40B4-BE49-F238E27FC236}">
                <a16:creationId xmlns:a16="http://schemas.microsoft.com/office/drawing/2014/main" id="{7D209962-9347-861A-4CDD-8CCFD1DF2201}"/>
              </a:ext>
            </a:extLst>
          </p:cNvPr>
          <p:cNvSpPr>
            <a:spLocks noGrp="1" noChangeArrowheads="1"/>
          </p:cNvSpPr>
          <p:nvPr>
            <p:ph type="title"/>
          </p:nvPr>
        </p:nvSpPr>
        <p:spPr/>
        <p:txBody>
          <a:bodyPr/>
          <a:lstStyle/>
          <a:p>
            <a:pPr eaLnBrk="1" hangingPunct="1"/>
            <a:r>
              <a:rPr lang="de-DE" altLang="de-DE" dirty="0"/>
              <a:t>Das Archimedes-</a:t>
            </a:r>
            <a:r>
              <a:rPr lang="de-DE" altLang="de-DE" dirty="0" err="1"/>
              <a:t>Palimpset</a:t>
            </a:r>
            <a:endParaRPr lang="de-DE" altLang="de-DE" dirty="0"/>
          </a:p>
        </p:txBody>
      </p:sp>
      <p:sp>
        <p:nvSpPr>
          <p:cNvPr id="41988" name="Rectangle 3">
            <a:extLst>
              <a:ext uri="{FF2B5EF4-FFF2-40B4-BE49-F238E27FC236}">
                <a16:creationId xmlns:a16="http://schemas.microsoft.com/office/drawing/2014/main" id="{A774B8D5-2D2C-0710-43CF-7726BEBB1F9B}"/>
              </a:ext>
            </a:extLst>
          </p:cNvPr>
          <p:cNvSpPr>
            <a:spLocks noGrp="1" noChangeArrowheads="1"/>
          </p:cNvSpPr>
          <p:nvPr>
            <p:ph type="body" idx="1"/>
          </p:nvPr>
        </p:nvSpPr>
        <p:spPr/>
        <p:txBody>
          <a:bodyPr/>
          <a:lstStyle/>
          <a:p>
            <a:pPr eaLnBrk="1" hangingPunct="1">
              <a:lnSpc>
                <a:spcPct val="90000"/>
              </a:lnSpc>
              <a:buFontTx/>
              <a:buNone/>
            </a:pPr>
            <a:endParaRPr lang="de-DE" altLang="de-DE" sz="2800" dirty="0"/>
          </a:p>
          <a:p>
            <a:pPr eaLnBrk="1" hangingPunct="1">
              <a:lnSpc>
                <a:spcPct val="90000"/>
              </a:lnSpc>
            </a:pPr>
            <a:r>
              <a:rPr lang="de-DE" altLang="de-DE" sz="2800" dirty="0"/>
              <a:t>1998 in New York vom Auktionshaus Christie’s als ein mittelalterliches Gebetbuch versteigert. </a:t>
            </a:r>
          </a:p>
          <a:p>
            <a:pPr eaLnBrk="1" hangingPunct="1">
              <a:lnSpc>
                <a:spcPct val="90000"/>
              </a:lnSpc>
            </a:pPr>
            <a:r>
              <a:rPr lang="de-DE" altLang="de-DE" sz="2800" dirty="0"/>
              <a:t>Erlös von über zwei Millionen Dollar. </a:t>
            </a:r>
          </a:p>
          <a:p>
            <a:pPr eaLnBrk="1" hangingPunct="1">
              <a:lnSpc>
                <a:spcPct val="90000"/>
              </a:lnSpc>
            </a:pPr>
            <a:r>
              <a:rPr lang="de-DE" altLang="de-DE" sz="2800" dirty="0"/>
              <a:t>Ersteigert wurde der Kodex des Archimedes von einem Antiquar im Auftrag eines Privatmanns. </a:t>
            </a:r>
          </a:p>
          <a:p>
            <a:pPr eaLnBrk="1" hangingPunct="1">
              <a:lnSpc>
                <a:spcPct val="90000"/>
              </a:lnSpc>
            </a:pPr>
            <a:r>
              <a:rPr lang="de-DE" altLang="de-DE" sz="2800" dirty="0"/>
              <a:t>Dieser versucht den Kodex mit Hilfe von Fachleuten und Wissenschaftlern und unter Einsatz modernster Techniken lesbar zu machen (erfolgreich).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Foliennummernplatzhalter 5">
            <a:extLst>
              <a:ext uri="{FF2B5EF4-FFF2-40B4-BE49-F238E27FC236}">
                <a16:creationId xmlns:a16="http://schemas.microsoft.com/office/drawing/2014/main" id="{444F6C24-DED0-8CAE-834C-527D12A4A10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59EC30-A13D-493E-9934-8366B71748FD}" type="slidenum">
              <a:rPr lang="de-DE" altLang="de-DE"/>
              <a:pPr eaLnBrk="1" hangingPunct="1"/>
              <a:t>4</a:t>
            </a:fld>
            <a:endParaRPr lang="de-DE" altLang="de-DE"/>
          </a:p>
        </p:txBody>
      </p:sp>
      <p:sp>
        <p:nvSpPr>
          <p:cNvPr id="9219" name="Rectangle 2">
            <a:extLst>
              <a:ext uri="{FF2B5EF4-FFF2-40B4-BE49-F238E27FC236}">
                <a16:creationId xmlns:a16="http://schemas.microsoft.com/office/drawing/2014/main" id="{3A70D609-0349-A504-6A9E-87DA2AB392D8}"/>
              </a:ext>
            </a:extLst>
          </p:cNvPr>
          <p:cNvSpPr>
            <a:spLocks noGrp="1" noChangeArrowheads="1"/>
          </p:cNvSpPr>
          <p:nvPr>
            <p:ph type="title"/>
          </p:nvPr>
        </p:nvSpPr>
        <p:spPr>
          <a:xfrm>
            <a:off x="0" y="404813"/>
            <a:ext cx="9144000" cy="1143000"/>
          </a:xfrm>
        </p:spPr>
        <p:txBody>
          <a:bodyPr/>
          <a:lstStyle/>
          <a:p>
            <a:pPr eaLnBrk="1" hangingPunct="1"/>
            <a:r>
              <a:rPr lang="de-DE" altLang="de-DE" sz="3200" b="1"/>
              <a:t>Mathematik in griechisch-helenischer Zeit und Spätantike (ca. 1100 v. Chr. – 1450 n. Chr.)</a:t>
            </a:r>
            <a:br>
              <a:rPr lang="de-DE" altLang="de-DE" sz="3200" b="1"/>
            </a:br>
            <a:endParaRPr lang="de-DE" altLang="de-DE" sz="3200" b="1"/>
          </a:p>
        </p:txBody>
      </p:sp>
      <p:pic>
        <p:nvPicPr>
          <p:cNvPr id="9220" name="Picture 4" descr="6000 Jahre Mathematik Mathematiker">
            <a:extLst>
              <a:ext uri="{FF2B5EF4-FFF2-40B4-BE49-F238E27FC236}">
                <a16:creationId xmlns:a16="http://schemas.microsoft.com/office/drawing/2014/main" id="{70350D07-EC9D-C49F-CF30-DA77F0DE896B}"/>
              </a:ext>
            </a:extLst>
          </p:cNvPr>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2843213" y="1385888"/>
            <a:ext cx="3908425" cy="5472112"/>
          </a:xfr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nummernplatzhalter 5">
            <a:extLst>
              <a:ext uri="{FF2B5EF4-FFF2-40B4-BE49-F238E27FC236}">
                <a16:creationId xmlns:a16="http://schemas.microsoft.com/office/drawing/2014/main" id="{54A8C204-8B6D-ADA8-69BE-F28F451D54A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7A43E7-9E76-444C-B97F-13D431237E56}" type="slidenum">
              <a:rPr lang="de-DE" altLang="de-DE"/>
              <a:pPr eaLnBrk="1" hangingPunct="1"/>
              <a:t>40</a:t>
            </a:fld>
            <a:endParaRPr lang="de-DE" altLang="de-DE"/>
          </a:p>
        </p:txBody>
      </p:sp>
      <p:sp>
        <p:nvSpPr>
          <p:cNvPr id="43011" name="Rectangle 2">
            <a:extLst>
              <a:ext uri="{FF2B5EF4-FFF2-40B4-BE49-F238E27FC236}">
                <a16:creationId xmlns:a16="http://schemas.microsoft.com/office/drawing/2014/main" id="{FCC382B4-8133-8950-CDC6-D46503AB4E36}"/>
              </a:ext>
            </a:extLst>
          </p:cNvPr>
          <p:cNvSpPr>
            <a:spLocks noGrp="1" noChangeArrowheads="1"/>
          </p:cNvSpPr>
          <p:nvPr>
            <p:ph type="title"/>
          </p:nvPr>
        </p:nvSpPr>
        <p:spPr/>
        <p:txBody>
          <a:bodyPr/>
          <a:lstStyle/>
          <a:p>
            <a:pPr eaLnBrk="1" hangingPunct="1"/>
            <a:r>
              <a:rPr lang="de-DE" altLang="de-DE"/>
              <a:t>Der Kodex des Archimedes</a:t>
            </a:r>
          </a:p>
        </p:txBody>
      </p:sp>
      <p:sp>
        <p:nvSpPr>
          <p:cNvPr id="43012" name="Rectangle 3">
            <a:extLst>
              <a:ext uri="{FF2B5EF4-FFF2-40B4-BE49-F238E27FC236}">
                <a16:creationId xmlns:a16="http://schemas.microsoft.com/office/drawing/2014/main" id="{47DE882C-273D-E50C-0B0D-0AB3DD87BAF8}"/>
              </a:ext>
            </a:extLst>
          </p:cNvPr>
          <p:cNvSpPr>
            <a:spLocks noGrp="1" noChangeArrowheads="1"/>
          </p:cNvSpPr>
          <p:nvPr>
            <p:ph type="body" idx="1"/>
          </p:nvPr>
        </p:nvSpPr>
        <p:spPr/>
        <p:txBody>
          <a:bodyPr/>
          <a:lstStyle/>
          <a:p>
            <a:pPr eaLnBrk="1" hangingPunct="1"/>
            <a:endParaRPr lang="de-DE" altLang="de-DE" sz="2000" i="1"/>
          </a:p>
          <a:p>
            <a:pPr eaLnBrk="1" hangingPunct="1"/>
            <a:r>
              <a:rPr lang="de-DE" altLang="de-DE" sz="2000" i="1"/>
              <a:t>GeoGebra Datei „Der Kodex des Archimedes“</a:t>
            </a:r>
          </a:p>
          <a:p>
            <a:pPr eaLnBrk="1" hangingPunct="1">
              <a:buFontTx/>
              <a:buNone/>
            </a:pPr>
            <a:endParaRPr lang="de-DE" altLang="de-DE" sz="2000" i="1"/>
          </a:p>
          <a:p>
            <a:pPr eaLnBrk="1" hangingPunct="1">
              <a:buFontTx/>
              <a:buNone/>
            </a:pPr>
            <a:endParaRPr lang="de-DE" altLang="de-DE" sz="2000" i="1"/>
          </a:p>
          <a:p>
            <a:pPr eaLnBrk="1" hangingPunct="1">
              <a:buFontTx/>
              <a:buNone/>
            </a:pPr>
            <a:r>
              <a:rPr lang="de-DE" altLang="de-DE"/>
              <a:t>Konstruktionsfehler im Fachbuch</a:t>
            </a:r>
          </a:p>
          <a:p>
            <a:pPr eaLnBrk="1" hangingPunct="1">
              <a:buFontTx/>
              <a:buNone/>
            </a:pPr>
            <a:r>
              <a:rPr lang="de-DE" altLang="de-DE"/>
              <a:t>Achtung: Dreiecksflächenverhältnis!!!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Foliennummernplatzhalter 5">
            <a:extLst>
              <a:ext uri="{FF2B5EF4-FFF2-40B4-BE49-F238E27FC236}">
                <a16:creationId xmlns:a16="http://schemas.microsoft.com/office/drawing/2014/main" id="{049530E9-5063-375C-9FE5-BCA452321E8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E7A2093-0111-4E4C-BCE7-03DC93750BD1}" type="slidenum">
              <a:rPr lang="de-DE" altLang="de-DE"/>
              <a:pPr eaLnBrk="1" hangingPunct="1"/>
              <a:t>41</a:t>
            </a:fld>
            <a:endParaRPr lang="de-DE" altLang="de-DE"/>
          </a:p>
        </p:txBody>
      </p:sp>
      <p:sp>
        <p:nvSpPr>
          <p:cNvPr id="44035" name="Rectangle 5">
            <a:extLst>
              <a:ext uri="{FF2B5EF4-FFF2-40B4-BE49-F238E27FC236}">
                <a16:creationId xmlns:a16="http://schemas.microsoft.com/office/drawing/2014/main" id="{72C9B2E1-183A-0110-A5CB-5900C2FEBFEE}"/>
              </a:ext>
            </a:extLst>
          </p:cNvPr>
          <p:cNvSpPr>
            <a:spLocks noGrp="1" noChangeArrowheads="1"/>
          </p:cNvSpPr>
          <p:nvPr>
            <p:ph type="title"/>
          </p:nvPr>
        </p:nvSpPr>
        <p:spPr/>
        <p:txBody>
          <a:bodyPr/>
          <a:lstStyle/>
          <a:p>
            <a:pPr eaLnBrk="1" hangingPunct="1"/>
            <a:r>
              <a:rPr lang="de-DE" altLang="de-DE"/>
              <a:t>Falsche Parabelausschöpfung</a:t>
            </a:r>
          </a:p>
        </p:txBody>
      </p:sp>
      <p:pic>
        <p:nvPicPr>
          <p:cNvPr id="44036" name="Picture 10" descr="xxxxxxxxxxxxxxxxxxxxxx">
            <a:extLst>
              <a:ext uri="{FF2B5EF4-FFF2-40B4-BE49-F238E27FC236}">
                <a16:creationId xmlns:a16="http://schemas.microsoft.com/office/drawing/2014/main" id="{03DA2468-DA45-4D2D-9DE9-8DAB1843A68F}"/>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9388" y="1700213"/>
            <a:ext cx="8964612" cy="3813175"/>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Foliennummernplatzhalter 5">
            <a:extLst>
              <a:ext uri="{FF2B5EF4-FFF2-40B4-BE49-F238E27FC236}">
                <a16:creationId xmlns:a16="http://schemas.microsoft.com/office/drawing/2014/main" id="{D65BC52E-4119-2D86-CEEA-0A891AAB7DB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EA979BC-A8ED-434B-A64C-30DB36AB0572}" type="slidenum">
              <a:rPr lang="de-DE" altLang="de-DE"/>
              <a:pPr eaLnBrk="1" hangingPunct="1"/>
              <a:t>42</a:t>
            </a:fld>
            <a:endParaRPr lang="de-DE" altLang="de-DE"/>
          </a:p>
        </p:txBody>
      </p:sp>
      <p:sp>
        <p:nvSpPr>
          <p:cNvPr id="45059" name="Rectangle 2">
            <a:extLst>
              <a:ext uri="{FF2B5EF4-FFF2-40B4-BE49-F238E27FC236}">
                <a16:creationId xmlns:a16="http://schemas.microsoft.com/office/drawing/2014/main" id="{C3F3BDAF-244D-C129-1221-36D2EE1CCAA9}"/>
              </a:ext>
            </a:extLst>
          </p:cNvPr>
          <p:cNvSpPr>
            <a:spLocks noGrp="1" noChangeArrowheads="1"/>
          </p:cNvSpPr>
          <p:nvPr>
            <p:ph type="title"/>
          </p:nvPr>
        </p:nvSpPr>
        <p:spPr/>
        <p:txBody>
          <a:bodyPr/>
          <a:lstStyle/>
          <a:p>
            <a:pPr eaLnBrk="1" hangingPunct="1"/>
            <a:r>
              <a:rPr lang="de-DE" altLang="de-DE"/>
              <a:t>richtige Parabelausschöpfung</a:t>
            </a:r>
          </a:p>
        </p:txBody>
      </p:sp>
      <p:pic>
        <p:nvPicPr>
          <p:cNvPr id="45060" name="Picture 5" descr="geogebra">
            <a:extLst>
              <a:ext uri="{FF2B5EF4-FFF2-40B4-BE49-F238E27FC236}">
                <a16:creationId xmlns:a16="http://schemas.microsoft.com/office/drawing/2014/main" id="{F89F831B-A762-0F84-9292-BBAA297504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341438"/>
            <a:ext cx="5305425" cy="502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Text Box 6">
            <a:hlinkClick r:id="rId4" action="ppaction://program"/>
            <a:extLst>
              <a:ext uri="{FF2B5EF4-FFF2-40B4-BE49-F238E27FC236}">
                <a16:creationId xmlns:a16="http://schemas.microsoft.com/office/drawing/2014/main" id="{34AD8D20-E78B-6DAF-D02B-557331C18F2A}"/>
              </a:ext>
            </a:extLst>
          </p:cNvPr>
          <p:cNvSpPr txBox="1">
            <a:spLocks noChangeArrowheads="1"/>
          </p:cNvSpPr>
          <p:nvPr/>
        </p:nvSpPr>
        <p:spPr bwMode="auto">
          <a:xfrm>
            <a:off x="6784975" y="4889500"/>
            <a:ext cx="1250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de-DE" altLang="de-DE"/>
              <a:t>GeoGebra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Foliennummernplatzhalter 5">
            <a:extLst>
              <a:ext uri="{FF2B5EF4-FFF2-40B4-BE49-F238E27FC236}">
                <a16:creationId xmlns:a16="http://schemas.microsoft.com/office/drawing/2014/main" id="{F8676862-C652-5913-41DC-BC237261C81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28ED2C0-097C-48B2-BEF5-50AF9EEC70B5}" type="slidenum">
              <a:rPr lang="de-DE" altLang="de-DE"/>
              <a:pPr eaLnBrk="1" hangingPunct="1"/>
              <a:t>43</a:t>
            </a:fld>
            <a:endParaRPr lang="de-DE" altLang="de-DE"/>
          </a:p>
        </p:txBody>
      </p:sp>
      <p:sp>
        <p:nvSpPr>
          <p:cNvPr id="4100" name="Rectangle 5">
            <a:extLst>
              <a:ext uri="{FF2B5EF4-FFF2-40B4-BE49-F238E27FC236}">
                <a16:creationId xmlns:a16="http://schemas.microsoft.com/office/drawing/2014/main" id="{7D23EA47-89F5-913D-59ED-670D4CD53178}"/>
              </a:ext>
            </a:extLst>
          </p:cNvPr>
          <p:cNvSpPr>
            <a:spLocks noGrp="1" noChangeArrowheads="1"/>
          </p:cNvSpPr>
          <p:nvPr>
            <p:ph type="title"/>
          </p:nvPr>
        </p:nvSpPr>
        <p:spPr/>
        <p:txBody>
          <a:bodyPr/>
          <a:lstStyle/>
          <a:p>
            <a:pPr eaLnBrk="1" hangingPunct="1"/>
            <a:r>
              <a:rPr lang="de-DE" altLang="de-DE" dirty="0"/>
              <a:t>„Quadratur der Parabel“</a:t>
            </a:r>
          </a:p>
        </p:txBody>
      </p:sp>
      <p:graphicFrame>
        <p:nvGraphicFramePr>
          <p:cNvPr id="4098" name="Object 4">
            <a:extLst>
              <a:ext uri="{FF2B5EF4-FFF2-40B4-BE49-F238E27FC236}">
                <a16:creationId xmlns:a16="http://schemas.microsoft.com/office/drawing/2014/main" id="{D1601F48-6FA6-5CCC-A9BE-24C898C7EFD1}"/>
              </a:ext>
            </a:extLst>
          </p:cNvPr>
          <p:cNvGraphicFramePr>
            <a:graphicFrameLocks noChangeAspect="1"/>
          </p:cNvGraphicFramePr>
          <p:nvPr>
            <p:ph idx="1"/>
            <p:extLst>
              <p:ext uri="{D42A27DB-BD31-4B8C-83A1-F6EECF244321}">
                <p14:modId xmlns:p14="http://schemas.microsoft.com/office/powerpoint/2010/main" val="3690261397"/>
              </p:ext>
            </p:extLst>
          </p:nvPr>
        </p:nvGraphicFramePr>
        <p:xfrm>
          <a:off x="925513" y="1619250"/>
          <a:ext cx="7292975" cy="4487863"/>
        </p:xfrm>
        <a:graphic>
          <a:graphicData uri="http://schemas.openxmlformats.org/presentationml/2006/ole">
            <mc:AlternateContent xmlns:mc="http://schemas.openxmlformats.org/markup-compatibility/2006">
              <mc:Choice xmlns:v="urn:schemas-microsoft-com:vml" Requires="v">
                <p:oleObj name="Bitmap" r:id="rId3" imgW="7292972" imgH="4488569" progId="Paint.Picture">
                  <p:embed/>
                </p:oleObj>
              </mc:Choice>
              <mc:Fallback>
                <p:oleObj name="Bitmap" r:id="rId3" imgW="7292972" imgH="4488569"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513" y="1619250"/>
                        <a:ext cx="7292975" cy="448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feld 1">
            <a:extLst>
              <a:ext uri="{FF2B5EF4-FFF2-40B4-BE49-F238E27FC236}">
                <a16:creationId xmlns:a16="http://schemas.microsoft.com/office/drawing/2014/main" id="{642DA2C4-7A4B-F2DC-F598-ED1E51F80E1E}"/>
              </a:ext>
            </a:extLst>
          </p:cNvPr>
          <p:cNvSpPr txBox="1"/>
          <p:nvPr/>
        </p:nvSpPr>
        <p:spPr>
          <a:xfrm>
            <a:off x="2051720" y="6308725"/>
            <a:ext cx="6851104" cy="369332"/>
          </a:xfrm>
          <a:prstGeom prst="rect">
            <a:avLst/>
          </a:prstGeom>
          <a:noFill/>
        </p:spPr>
        <p:txBody>
          <a:bodyPr wrap="square" rtlCol="0">
            <a:spAutoFit/>
          </a:bodyPr>
          <a:lstStyle/>
          <a:p>
            <a:r>
              <a:rPr lang="de-DE" dirty="0"/>
              <a:t>Quadratur ist ein altes Wort für Flächenbestimmung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nummernplatzhalter 5">
            <a:extLst>
              <a:ext uri="{FF2B5EF4-FFF2-40B4-BE49-F238E27FC236}">
                <a16:creationId xmlns:a16="http://schemas.microsoft.com/office/drawing/2014/main" id="{FCB1127D-0AB7-79FC-D986-48F1BC02A69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55B011-A4EE-472D-BE9E-CC224B5EE766}" type="slidenum">
              <a:rPr lang="de-DE" altLang="de-DE"/>
              <a:pPr eaLnBrk="1" hangingPunct="1"/>
              <a:t>44</a:t>
            </a:fld>
            <a:endParaRPr lang="de-DE" altLang="de-DE"/>
          </a:p>
        </p:txBody>
      </p:sp>
      <p:sp>
        <p:nvSpPr>
          <p:cNvPr id="46083" name="Rectangle 2">
            <a:extLst>
              <a:ext uri="{FF2B5EF4-FFF2-40B4-BE49-F238E27FC236}">
                <a16:creationId xmlns:a16="http://schemas.microsoft.com/office/drawing/2014/main" id="{D9B9E2A9-C263-081C-1CA7-458F7851684F}"/>
              </a:ext>
            </a:extLst>
          </p:cNvPr>
          <p:cNvSpPr>
            <a:spLocks noGrp="1" noChangeArrowheads="1"/>
          </p:cNvSpPr>
          <p:nvPr>
            <p:ph type="title"/>
          </p:nvPr>
        </p:nvSpPr>
        <p:spPr/>
        <p:txBody>
          <a:bodyPr/>
          <a:lstStyle/>
          <a:p>
            <a:pPr eaLnBrk="1" hangingPunct="1"/>
            <a:r>
              <a:rPr lang="de-DE" altLang="de-DE" dirty="0"/>
              <a:t>Fortführung</a:t>
            </a:r>
          </a:p>
        </p:txBody>
      </p:sp>
      <p:sp>
        <p:nvSpPr>
          <p:cNvPr id="46084" name="Rectangle 3">
            <a:extLst>
              <a:ext uri="{FF2B5EF4-FFF2-40B4-BE49-F238E27FC236}">
                <a16:creationId xmlns:a16="http://schemas.microsoft.com/office/drawing/2014/main" id="{29A0A3E0-933F-F477-11E8-133EBA877918}"/>
              </a:ext>
            </a:extLst>
          </p:cNvPr>
          <p:cNvSpPr>
            <a:spLocks noGrp="1" noChangeArrowheads="1"/>
          </p:cNvSpPr>
          <p:nvPr>
            <p:ph type="body" idx="1"/>
          </p:nvPr>
        </p:nvSpPr>
        <p:spPr/>
        <p:txBody>
          <a:bodyPr/>
          <a:lstStyle/>
          <a:p>
            <a:pPr eaLnBrk="1" hangingPunct="1">
              <a:buFontTx/>
              <a:buNone/>
            </a:pPr>
            <a:r>
              <a:rPr lang="de-DE" altLang="de-DE" dirty="0"/>
              <a:t>Sie knüpften an Archimedes Überlegungen an und führten diese fort …</a:t>
            </a:r>
          </a:p>
          <a:p>
            <a:pPr lvl="1" eaLnBrk="1" hangingPunct="1"/>
            <a:r>
              <a:rPr lang="de-DE" altLang="de-DE" dirty="0"/>
              <a:t>Galilei</a:t>
            </a:r>
          </a:p>
          <a:p>
            <a:pPr lvl="1" eaLnBrk="1" hangingPunct="1"/>
            <a:r>
              <a:rPr lang="de-DE" altLang="de-DE" dirty="0"/>
              <a:t>Leibnitz</a:t>
            </a:r>
          </a:p>
          <a:p>
            <a:pPr lvl="1" eaLnBrk="1" hangingPunct="1"/>
            <a:r>
              <a:rPr lang="de-DE" altLang="de-DE" dirty="0"/>
              <a:t>Fermat</a:t>
            </a:r>
          </a:p>
          <a:p>
            <a:pPr lvl="1" eaLnBrk="1" hangingPunct="1"/>
            <a:r>
              <a:rPr lang="de-DE" altLang="de-DE" dirty="0"/>
              <a:t>Descartes</a:t>
            </a:r>
          </a:p>
          <a:p>
            <a:pPr lvl="1" eaLnBrk="1" hangingPunct="1"/>
            <a:r>
              <a:rPr lang="de-DE" altLang="de-DE" dirty="0"/>
              <a:t>Newton</a:t>
            </a:r>
          </a:p>
          <a:p>
            <a:pPr lvl="1" eaLnBrk="1" hangingPunct="1"/>
            <a:r>
              <a:rPr lang="de-DE" altLang="de-DE" dirty="0"/>
              <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nummernplatzhalter 5">
            <a:extLst>
              <a:ext uri="{FF2B5EF4-FFF2-40B4-BE49-F238E27FC236}">
                <a16:creationId xmlns:a16="http://schemas.microsoft.com/office/drawing/2014/main" id="{C765FB03-76A9-3058-C647-DDE03CFD3C3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896ACB7-978D-4F77-AD5B-1AEB2B130CD6}" type="slidenum">
              <a:rPr lang="de-DE" altLang="de-DE"/>
              <a:pPr eaLnBrk="1" hangingPunct="1"/>
              <a:t>45</a:t>
            </a:fld>
            <a:endParaRPr lang="de-DE" altLang="de-DE"/>
          </a:p>
        </p:txBody>
      </p:sp>
      <p:sp>
        <p:nvSpPr>
          <p:cNvPr id="47107" name="Rectangle 2">
            <a:extLst>
              <a:ext uri="{FF2B5EF4-FFF2-40B4-BE49-F238E27FC236}">
                <a16:creationId xmlns:a16="http://schemas.microsoft.com/office/drawing/2014/main" id="{2351019A-EA68-DB57-CCC1-32E39894C10A}"/>
              </a:ext>
            </a:extLst>
          </p:cNvPr>
          <p:cNvSpPr>
            <a:spLocks noGrp="1" noChangeArrowheads="1"/>
          </p:cNvSpPr>
          <p:nvPr>
            <p:ph type="title"/>
          </p:nvPr>
        </p:nvSpPr>
        <p:spPr/>
        <p:txBody>
          <a:bodyPr/>
          <a:lstStyle/>
          <a:p>
            <a:pPr eaLnBrk="1" hangingPunct="1"/>
            <a:r>
              <a:rPr lang="de-DE" altLang="de-DE" sz="4000"/>
              <a:t>Bedeutung für heutige Fachwissenschaften</a:t>
            </a:r>
          </a:p>
        </p:txBody>
      </p:sp>
      <p:sp>
        <p:nvSpPr>
          <p:cNvPr id="47108" name="Rectangle 3">
            <a:extLst>
              <a:ext uri="{FF2B5EF4-FFF2-40B4-BE49-F238E27FC236}">
                <a16:creationId xmlns:a16="http://schemas.microsoft.com/office/drawing/2014/main" id="{3F0961C6-9EAF-6F1D-7B72-25FB7A705B41}"/>
              </a:ext>
            </a:extLst>
          </p:cNvPr>
          <p:cNvSpPr>
            <a:spLocks noGrp="1" noChangeArrowheads="1"/>
          </p:cNvSpPr>
          <p:nvPr>
            <p:ph type="body" idx="1"/>
          </p:nvPr>
        </p:nvSpPr>
        <p:spPr/>
        <p:txBody>
          <a:bodyPr/>
          <a:lstStyle/>
          <a:p>
            <a:pPr eaLnBrk="1" hangingPunct="1">
              <a:lnSpc>
                <a:spcPct val="80000"/>
              </a:lnSpc>
            </a:pPr>
            <a:endParaRPr lang="de-DE" altLang="de-DE" sz="2800"/>
          </a:p>
          <a:p>
            <a:pPr eaLnBrk="1" hangingPunct="1">
              <a:lnSpc>
                <a:spcPct val="80000"/>
              </a:lnSpc>
            </a:pPr>
            <a:r>
              <a:rPr lang="de-DE" altLang="de-DE" sz="2800"/>
              <a:t>Archimedische Prinzip der Hydrostatik</a:t>
            </a:r>
          </a:p>
          <a:p>
            <a:pPr eaLnBrk="1" hangingPunct="1">
              <a:lnSpc>
                <a:spcPct val="80000"/>
              </a:lnSpc>
              <a:buFontTx/>
              <a:buNone/>
            </a:pPr>
            <a:endParaRPr lang="de-DE" altLang="de-DE" sz="2800"/>
          </a:p>
          <a:p>
            <a:pPr eaLnBrk="1" hangingPunct="1">
              <a:lnSpc>
                <a:spcPct val="80000"/>
              </a:lnSpc>
            </a:pPr>
            <a:r>
              <a:rPr lang="de-DE" altLang="de-DE" sz="2800"/>
              <a:t>Basis für heutige Methoden: z.B. Integralrechnung</a:t>
            </a:r>
          </a:p>
          <a:p>
            <a:pPr eaLnBrk="1" hangingPunct="1">
              <a:lnSpc>
                <a:spcPct val="80000"/>
              </a:lnSpc>
            </a:pPr>
            <a:endParaRPr lang="de-DE" altLang="de-DE" sz="2800"/>
          </a:p>
          <a:p>
            <a:pPr eaLnBrk="1" hangingPunct="1">
              <a:lnSpc>
                <a:spcPct val="80000"/>
              </a:lnSpc>
            </a:pPr>
            <a:r>
              <a:rPr lang="de-DE" altLang="de-DE" sz="2800"/>
              <a:t>Brennspiegel (heute Parabolspiegel)</a:t>
            </a:r>
          </a:p>
          <a:p>
            <a:pPr eaLnBrk="1" hangingPunct="1">
              <a:lnSpc>
                <a:spcPct val="80000"/>
              </a:lnSpc>
            </a:pPr>
            <a:endParaRPr lang="de-DE" altLang="de-DE" sz="2800"/>
          </a:p>
          <a:p>
            <a:pPr eaLnBrk="1" hangingPunct="1">
              <a:lnSpc>
                <a:spcPct val="80000"/>
              </a:lnSpc>
            </a:pPr>
            <a:r>
              <a:rPr lang="de-DE" altLang="de-DE" sz="2800"/>
              <a:t>Paradoxa in der Reihenlehre (konnten durch zu Hilfenahme griechischer Beweisstrenge) gelöst werden</a:t>
            </a:r>
          </a:p>
          <a:p>
            <a:pPr eaLnBrk="1" hangingPunct="1">
              <a:lnSpc>
                <a:spcPct val="80000"/>
              </a:lnSpc>
            </a:pPr>
            <a:endParaRPr lang="de-DE" altLang="de-DE" sz="28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nummernplatzhalter 6">
            <a:extLst>
              <a:ext uri="{FF2B5EF4-FFF2-40B4-BE49-F238E27FC236}">
                <a16:creationId xmlns:a16="http://schemas.microsoft.com/office/drawing/2014/main" id="{47884B0E-B997-C83E-F045-6156C5A03D6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AF39E22-DF54-45FB-A947-F92D87C026B0}" type="slidenum">
              <a:rPr lang="de-DE" altLang="de-DE"/>
              <a:pPr eaLnBrk="1" hangingPunct="1"/>
              <a:t>46</a:t>
            </a:fld>
            <a:endParaRPr lang="de-DE" altLang="de-DE"/>
          </a:p>
        </p:txBody>
      </p:sp>
      <p:sp>
        <p:nvSpPr>
          <p:cNvPr id="48131" name="Rectangle 2">
            <a:extLst>
              <a:ext uri="{FF2B5EF4-FFF2-40B4-BE49-F238E27FC236}">
                <a16:creationId xmlns:a16="http://schemas.microsoft.com/office/drawing/2014/main" id="{81D0EDC0-983A-FA4F-E982-B2BFD337E4C2}"/>
              </a:ext>
            </a:extLst>
          </p:cNvPr>
          <p:cNvSpPr>
            <a:spLocks noGrp="1" noChangeArrowheads="1"/>
          </p:cNvSpPr>
          <p:nvPr>
            <p:ph type="title"/>
          </p:nvPr>
        </p:nvSpPr>
        <p:spPr/>
        <p:txBody>
          <a:bodyPr/>
          <a:lstStyle/>
          <a:p>
            <a:pPr eaLnBrk="1" hangingPunct="1"/>
            <a:r>
              <a:rPr lang="de-DE" altLang="de-DE" sz="4000"/>
              <a:t>Archimedes für die Schule (Mathematikunterricht)</a:t>
            </a:r>
          </a:p>
        </p:txBody>
      </p:sp>
      <p:sp>
        <p:nvSpPr>
          <p:cNvPr id="48132" name="Rectangle 3">
            <a:extLst>
              <a:ext uri="{FF2B5EF4-FFF2-40B4-BE49-F238E27FC236}">
                <a16:creationId xmlns:a16="http://schemas.microsoft.com/office/drawing/2014/main" id="{45F4B57A-8C7C-6862-8827-8C2981E5E37A}"/>
              </a:ext>
            </a:extLst>
          </p:cNvPr>
          <p:cNvSpPr>
            <a:spLocks noGrp="1" noChangeArrowheads="1"/>
          </p:cNvSpPr>
          <p:nvPr>
            <p:ph type="body" sz="half" idx="1"/>
          </p:nvPr>
        </p:nvSpPr>
        <p:spPr>
          <a:xfrm>
            <a:off x="1187450" y="1341438"/>
            <a:ext cx="5399088" cy="4525962"/>
          </a:xfrm>
        </p:spPr>
        <p:txBody>
          <a:bodyPr/>
          <a:lstStyle/>
          <a:p>
            <a:pPr eaLnBrk="1" hangingPunct="1"/>
            <a:endParaRPr lang="de-DE" altLang="de-DE" sz="2400" dirty="0"/>
          </a:p>
          <a:p>
            <a:pPr eaLnBrk="1" hangingPunct="1"/>
            <a:endParaRPr lang="de-DE" altLang="de-DE" sz="2400" dirty="0"/>
          </a:p>
          <a:p>
            <a:pPr eaLnBrk="1" hangingPunct="1"/>
            <a:r>
              <a:rPr lang="de-DE" altLang="de-DE" sz="2400" dirty="0"/>
              <a:t>Wenig Präsens in Schulbüchern (vgl. </a:t>
            </a:r>
            <a:r>
              <a:rPr lang="de-DE" altLang="de-DE" sz="2400" dirty="0" err="1"/>
              <a:t>Lederle</a:t>
            </a:r>
            <a:r>
              <a:rPr lang="de-DE" altLang="de-DE" sz="2400" dirty="0"/>
              <a:t> 1999:10)</a:t>
            </a:r>
          </a:p>
          <a:p>
            <a:pPr eaLnBrk="1" hangingPunct="1">
              <a:buFontTx/>
              <a:buNone/>
            </a:pPr>
            <a:endParaRPr lang="de-DE" altLang="de-DE" sz="2400" dirty="0"/>
          </a:p>
          <a:p>
            <a:pPr eaLnBrk="1" hangingPunct="1"/>
            <a:r>
              <a:rPr lang="de-DE" altLang="de-DE" sz="2400" dirty="0"/>
              <a:t>Mittelstufe: z.T. in Verbindung mit der Einführung der Zahl Pi</a:t>
            </a:r>
          </a:p>
          <a:p>
            <a:pPr eaLnBrk="1" hangingPunct="1"/>
            <a:endParaRPr lang="de-DE" altLang="de-DE" sz="2400" dirty="0"/>
          </a:p>
          <a:p>
            <a:pPr eaLnBrk="1" hangingPunct="1"/>
            <a:r>
              <a:rPr lang="de-DE" altLang="de-DE" sz="2400" dirty="0"/>
              <a:t>Oberstufe: z.T. Einführung von Integralrechnung </a:t>
            </a:r>
          </a:p>
          <a:p>
            <a:pPr eaLnBrk="1" hangingPunct="1"/>
            <a:endParaRPr lang="de-DE" altLang="de-DE" sz="2400" dirty="0"/>
          </a:p>
          <a:p>
            <a:pPr eaLnBrk="1" hangingPunct="1">
              <a:buFontTx/>
              <a:buNone/>
            </a:pPr>
            <a:endParaRPr lang="de-DE" altLang="de-DE" sz="2400" dirty="0">
              <a:solidFill>
                <a:srgbClr val="FF0000"/>
              </a:solidFill>
            </a:endParaRPr>
          </a:p>
          <a:p>
            <a:pPr eaLnBrk="1" hangingPunct="1"/>
            <a:endParaRPr lang="de-DE" altLang="de-DE" sz="2400" dirty="0"/>
          </a:p>
        </p:txBody>
      </p:sp>
      <p:pic>
        <p:nvPicPr>
          <p:cNvPr id="48133" name="Picture 4">
            <a:extLst>
              <a:ext uri="{FF2B5EF4-FFF2-40B4-BE49-F238E27FC236}">
                <a16:creationId xmlns:a16="http://schemas.microsoft.com/office/drawing/2014/main" id="{75F0FAD9-8FB9-8A35-E591-7BB16DF3C52F}"/>
              </a:ext>
            </a:extLst>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84988" y="1773238"/>
            <a:ext cx="1355725" cy="1800225"/>
          </a:xfr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nummernplatzhalter 5">
            <a:extLst>
              <a:ext uri="{FF2B5EF4-FFF2-40B4-BE49-F238E27FC236}">
                <a16:creationId xmlns:a16="http://schemas.microsoft.com/office/drawing/2014/main" id="{9A17B165-A50B-CEC0-8E2A-E50C1108F64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AE39493-CC9E-4EDE-B7EC-A958D17E9F2E}" type="slidenum">
              <a:rPr lang="de-DE" altLang="de-DE"/>
              <a:pPr eaLnBrk="1" hangingPunct="1"/>
              <a:t>47</a:t>
            </a:fld>
            <a:endParaRPr lang="de-DE" altLang="de-DE"/>
          </a:p>
        </p:txBody>
      </p:sp>
      <p:sp>
        <p:nvSpPr>
          <p:cNvPr id="49155" name="Rectangle 2">
            <a:extLst>
              <a:ext uri="{FF2B5EF4-FFF2-40B4-BE49-F238E27FC236}">
                <a16:creationId xmlns:a16="http://schemas.microsoft.com/office/drawing/2014/main" id="{9A20DB6C-3956-E71F-B63D-713CFDB3178F}"/>
              </a:ext>
            </a:extLst>
          </p:cNvPr>
          <p:cNvSpPr>
            <a:spLocks noGrp="1" noChangeArrowheads="1"/>
          </p:cNvSpPr>
          <p:nvPr>
            <p:ph type="title"/>
          </p:nvPr>
        </p:nvSpPr>
        <p:spPr/>
        <p:txBody>
          <a:bodyPr/>
          <a:lstStyle/>
          <a:p>
            <a:pPr eaLnBrk="1" hangingPunct="1"/>
            <a:r>
              <a:rPr lang="de-DE" altLang="de-DE" sz="4000"/>
              <a:t>Weitere Bereiche im Schulunterricht…</a:t>
            </a:r>
          </a:p>
        </p:txBody>
      </p:sp>
      <p:sp>
        <p:nvSpPr>
          <p:cNvPr id="49156" name="Rectangle 3">
            <a:extLst>
              <a:ext uri="{FF2B5EF4-FFF2-40B4-BE49-F238E27FC236}">
                <a16:creationId xmlns:a16="http://schemas.microsoft.com/office/drawing/2014/main" id="{C1B279C2-F4DB-B239-86F9-026720EA6ACE}"/>
              </a:ext>
            </a:extLst>
          </p:cNvPr>
          <p:cNvSpPr>
            <a:spLocks noGrp="1" noChangeArrowheads="1"/>
          </p:cNvSpPr>
          <p:nvPr>
            <p:ph type="body" idx="1"/>
          </p:nvPr>
        </p:nvSpPr>
        <p:spPr/>
        <p:txBody>
          <a:bodyPr/>
          <a:lstStyle/>
          <a:p>
            <a:pPr eaLnBrk="1" hangingPunct="1"/>
            <a:endParaRPr lang="de-DE" altLang="de-DE"/>
          </a:p>
          <a:p>
            <a:pPr eaLnBrk="1" hangingPunct="1"/>
            <a:r>
              <a:rPr lang="de-DE" altLang="de-DE"/>
              <a:t>Inhaltsformeln von Kugel, Kreis und Pyramiden</a:t>
            </a:r>
          </a:p>
          <a:p>
            <a:pPr eaLnBrk="1" hangingPunct="1"/>
            <a:endParaRPr lang="de-DE" altLang="de-DE"/>
          </a:p>
          <a:p>
            <a:pPr eaLnBrk="1" hangingPunct="1"/>
            <a:r>
              <a:rPr lang="de-DE" altLang="de-DE"/>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nummernplatzhalter 5">
            <a:extLst>
              <a:ext uri="{FF2B5EF4-FFF2-40B4-BE49-F238E27FC236}">
                <a16:creationId xmlns:a16="http://schemas.microsoft.com/office/drawing/2014/main" id="{5BE5B00B-3F2A-A8FC-7682-D65D7A452A0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9EE1472-8344-4681-8BAE-E3B3CACB4056}" type="slidenum">
              <a:rPr lang="de-DE" altLang="de-DE"/>
              <a:pPr eaLnBrk="1" hangingPunct="1"/>
              <a:t>48</a:t>
            </a:fld>
            <a:endParaRPr lang="de-DE" altLang="de-DE"/>
          </a:p>
        </p:txBody>
      </p:sp>
      <p:sp>
        <p:nvSpPr>
          <p:cNvPr id="50179" name="Rectangle 2">
            <a:extLst>
              <a:ext uri="{FF2B5EF4-FFF2-40B4-BE49-F238E27FC236}">
                <a16:creationId xmlns:a16="http://schemas.microsoft.com/office/drawing/2014/main" id="{56D737D5-7541-82F0-82C9-49FE44A38642}"/>
              </a:ext>
            </a:extLst>
          </p:cNvPr>
          <p:cNvSpPr>
            <a:spLocks noGrp="1" noChangeArrowheads="1"/>
          </p:cNvSpPr>
          <p:nvPr>
            <p:ph type="title"/>
          </p:nvPr>
        </p:nvSpPr>
        <p:spPr/>
        <p:txBody>
          <a:bodyPr/>
          <a:lstStyle/>
          <a:p>
            <a:pPr eaLnBrk="1" hangingPunct="1"/>
            <a:r>
              <a:rPr lang="de-DE" altLang="de-DE"/>
              <a:t>Ausgewählte Literatur</a:t>
            </a:r>
          </a:p>
        </p:txBody>
      </p:sp>
      <p:sp>
        <p:nvSpPr>
          <p:cNvPr id="50180" name="Rectangle 3">
            <a:extLst>
              <a:ext uri="{FF2B5EF4-FFF2-40B4-BE49-F238E27FC236}">
                <a16:creationId xmlns:a16="http://schemas.microsoft.com/office/drawing/2014/main" id="{B591D6F3-8063-95CE-3488-09392B2C5082}"/>
              </a:ext>
            </a:extLst>
          </p:cNvPr>
          <p:cNvSpPr>
            <a:spLocks noGrp="1" noChangeArrowheads="1"/>
          </p:cNvSpPr>
          <p:nvPr>
            <p:ph type="body" idx="1"/>
          </p:nvPr>
        </p:nvSpPr>
        <p:spPr>
          <a:xfrm>
            <a:off x="457200" y="1989138"/>
            <a:ext cx="8229600" cy="4137025"/>
          </a:xfrm>
        </p:spPr>
        <p:txBody>
          <a:bodyPr/>
          <a:lstStyle/>
          <a:p>
            <a:pPr eaLnBrk="1" hangingPunct="1">
              <a:lnSpc>
                <a:spcPct val="80000"/>
              </a:lnSpc>
            </a:pPr>
            <a:endParaRPr lang="de-DE" altLang="de-DE" sz="1600"/>
          </a:p>
          <a:p>
            <a:pPr eaLnBrk="1" hangingPunct="1">
              <a:lnSpc>
                <a:spcPct val="80000"/>
              </a:lnSpc>
            </a:pPr>
            <a:r>
              <a:rPr lang="de-DE" altLang="de-DE" sz="1600"/>
              <a:t>Archimedes; Czwalina, Arthur. (1983): Werke. Sonderausg., 4. unveränd. reprograf. Nachdr. Darmstadt.</a:t>
            </a:r>
          </a:p>
          <a:p>
            <a:pPr eaLnBrk="1" hangingPunct="1">
              <a:lnSpc>
                <a:spcPct val="80000"/>
              </a:lnSpc>
              <a:buFontTx/>
              <a:buNone/>
            </a:pPr>
            <a:endParaRPr lang="de-DE" altLang="de-DE" sz="1600"/>
          </a:p>
          <a:p>
            <a:pPr eaLnBrk="1" hangingPunct="1">
              <a:lnSpc>
                <a:spcPct val="80000"/>
              </a:lnSpc>
            </a:pPr>
            <a:r>
              <a:rPr lang="de-DE" altLang="de-DE" sz="1600"/>
              <a:t>Archimedes; Czwalina-Allenstein, Arthur. (2003): Über Spiralen. 2. Aufl., Reprint der Ausg. Leipzig, Thun.</a:t>
            </a:r>
          </a:p>
          <a:p>
            <a:pPr eaLnBrk="1" hangingPunct="1">
              <a:lnSpc>
                <a:spcPct val="80000"/>
              </a:lnSpc>
            </a:pPr>
            <a:endParaRPr lang="de-DE" altLang="de-DE" sz="1600"/>
          </a:p>
          <a:p>
            <a:pPr eaLnBrk="1" hangingPunct="1">
              <a:lnSpc>
                <a:spcPct val="80000"/>
              </a:lnSpc>
            </a:pPr>
            <a:r>
              <a:rPr lang="de-DE" altLang="de-DE" sz="1600"/>
              <a:t>Gut, Jutta (2005): 12. Flächen- und Volumenberechnungen bei Archimedes. In: </a:t>
            </a:r>
            <a:r>
              <a:rPr lang="de-DE" altLang="de-DE" sz="1600">
                <a:hlinkClick r:id="rId3"/>
              </a:rPr>
              <a:t>http://members.chello.at/gut.jutta.gerhard/kegelschnitte12.htm</a:t>
            </a:r>
            <a:r>
              <a:rPr lang="de-DE" altLang="de-DE" sz="1600"/>
              <a:t> (22.11.2008)</a:t>
            </a:r>
          </a:p>
          <a:p>
            <a:pPr eaLnBrk="1" hangingPunct="1">
              <a:lnSpc>
                <a:spcPct val="80000"/>
              </a:lnSpc>
            </a:pPr>
            <a:endParaRPr lang="de-DE" altLang="de-DE" sz="1600"/>
          </a:p>
          <a:p>
            <a:pPr eaLnBrk="1" hangingPunct="1">
              <a:lnSpc>
                <a:spcPct val="80000"/>
              </a:lnSpc>
            </a:pPr>
            <a:r>
              <a:rPr lang="de-DE" altLang="de-DE" sz="1600"/>
              <a:t>Konforowitsch, Andrij Grigorowitsch; Dick, Galina. (1996): Guten Tag, Herr Archimedes. 227 unterhaltsame Mathematikaufgaben vom Altertum bis zur Gegenwart. 2., unveränd. Aufl. Thun.</a:t>
            </a:r>
          </a:p>
          <a:p>
            <a:pPr eaLnBrk="1" hangingPunct="1">
              <a:lnSpc>
                <a:spcPct val="80000"/>
              </a:lnSpc>
              <a:buFontTx/>
              <a:buNone/>
            </a:pPr>
            <a:endParaRPr lang="de-DE" altLang="de-DE" sz="1600"/>
          </a:p>
          <a:p>
            <a:pPr eaLnBrk="1" hangingPunct="1">
              <a:lnSpc>
                <a:spcPct val="80000"/>
              </a:lnSpc>
            </a:pPr>
            <a:r>
              <a:rPr lang="de-DE" altLang="de-DE" sz="1600"/>
              <a:t>Lederle, Cornelia (1999): Archimedes für die Schule?! Diplomarbeit zur Erlangung des akademischen Grades einer Magistra der Naturwissenschaften an der Leopold-Franzens-Universität Innsbruck. Innsbruck. In: </a:t>
            </a:r>
            <a:r>
              <a:rPr lang="de-DE" altLang="de-DE" sz="1600">
                <a:hlinkClick r:id="rId4"/>
              </a:rPr>
              <a:t>http://geometrie.eduhi.at/data/AK-Kegelschnitte/archimed.pdf</a:t>
            </a:r>
            <a:r>
              <a:rPr lang="de-DE" altLang="de-DE" sz="1600"/>
              <a:t> (20.11.2008)</a:t>
            </a:r>
          </a:p>
          <a:p>
            <a:pPr eaLnBrk="1" hangingPunct="1">
              <a:lnSpc>
                <a:spcPct val="80000"/>
              </a:lnSpc>
            </a:pPr>
            <a:endParaRPr lang="de-DE" altLang="de-DE" sz="1600"/>
          </a:p>
          <a:p>
            <a:pPr eaLnBrk="1" hangingPunct="1">
              <a:lnSpc>
                <a:spcPct val="80000"/>
              </a:lnSpc>
            </a:pPr>
            <a:endParaRPr lang="de-DE" altLang="de-DE" sz="1600"/>
          </a:p>
          <a:p>
            <a:pPr eaLnBrk="1" hangingPunct="1">
              <a:lnSpc>
                <a:spcPct val="80000"/>
              </a:lnSpc>
            </a:pPr>
            <a:endParaRPr lang="de-DE" altLang="de-DE" sz="1400" i="1"/>
          </a:p>
          <a:p>
            <a:pPr eaLnBrk="1" hangingPunct="1">
              <a:lnSpc>
                <a:spcPct val="80000"/>
              </a:lnSpc>
            </a:pPr>
            <a:endParaRPr lang="de-DE" altLang="de-DE" sz="1400" i="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nummernplatzhalter 5">
            <a:extLst>
              <a:ext uri="{FF2B5EF4-FFF2-40B4-BE49-F238E27FC236}">
                <a16:creationId xmlns:a16="http://schemas.microsoft.com/office/drawing/2014/main" id="{AB2B4788-EA5D-45F9-8EEF-532A77B5C88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A9B0B84-BA64-4DD6-B239-C9A2568CC3EF}" type="slidenum">
              <a:rPr lang="de-DE" altLang="de-DE"/>
              <a:pPr eaLnBrk="1" hangingPunct="1"/>
              <a:t>49</a:t>
            </a:fld>
            <a:endParaRPr lang="de-DE" altLang="de-DE"/>
          </a:p>
        </p:txBody>
      </p:sp>
      <p:sp>
        <p:nvSpPr>
          <p:cNvPr id="51203" name="Rectangle 2">
            <a:extLst>
              <a:ext uri="{FF2B5EF4-FFF2-40B4-BE49-F238E27FC236}">
                <a16:creationId xmlns:a16="http://schemas.microsoft.com/office/drawing/2014/main" id="{339A0214-F4C5-EC96-D27C-BF40B6361B90}"/>
              </a:ext>
            </a:extLst>
          </p:cNvPr>
          <p:cNvSpPr>
            <a:spLocks noGrp="1" noChangeArrowheads="1"/>
          </p:cNvSpPr>
          <p:nvPr>
            <p:ph type="title"/>
          </p:nvPr>
        </p:nvSpPr>
        <p:spPr/>
        <p:txBody>
          <a:bodyPr/>
          <a:lstStyle/>
          <a:p>
            <a:pPr eaLnBrk="1" hangingPunct="1"/>
            <a:r>
              <a:rPr lang="de-DE" altLang="de-DE" dirty="0"/>
              <a:t>Literatur</a:t>
            </a:r>
          </a:p>
        </p:txBody>
      </p:sp>
      <p:sp>
        <p:nvSpPr>
          <p:cNvPr id="51204" name="Rectangle 3">
            <a:extLst>
              <a:ext uri="{FF2B5EF4-FFF2-40B4-BE49-F238E27FC236}">
                <a16:creationId xmlns:a16="http://schemas.microsoft.com/office/drawing/2014/main" id="{3731AF71-5FCC-90BC-E02C-BBB7F09C5559}"/>
              </a:ext>
            </a:extLst>
          </p:cNvPr>
          <p:cNvSpPr>
            <a:spLocks noGrp="1" noChangeArrowheads="1"/>
          </p:cNvSpPr>
          <p:nvPr>
            <p:ph type="body" idx="1"/>
          </p:nvPr>
        </p:nvSpPr>
        <p:spPr>
          <a:xfrm>
            <a:off x="457200" y="1484313"/>
            <a:ext cx="8229600" cy="5113337"/>
          </a:xfrm>
        </p:spPr>
        <p:txBody>
          <a:bodyPr/>
          <a:lstStyle/>
          <a:p>
            <a:pPr eaLnBrk="1" hangingPunct="1">
              <a:lnSpc>
                <a:spcPct val="80000"/>
              </a:lnSpc>
            </a:pPr>
            <a:endParaRPr lang="de-DE" altLang="de-DE" sz="1000" dirty="0"/>
          </a:p>
          <a:p>
            <a:pPr eaLnBrk="1" hangingPunct="1">
              <a:lnSpc>
                <a:spcPct val="80000"/>
              </a:lnSpc>
            </a:pPr>
            <a:endParaRPr lang="de-DE" altLang="de-DE" sz="1000" dirty="0"/>
          </a:p>
          <a:p>
            <a:pPr eaLnBrk="1" hangingPunct="1">
              <a:lnSpc>
                <a:spcPct val="80000"/>
              </a:lnSpc>
            </a:pPr>
            <a:endParaRPr lang="de-DE" altLang="de-DE" sz="1400" dirty="0"/>
          </a:p>
          <a:p>
            <a:pPr eaLnBrk="1" hangingPunct="1">
              <a:lnSpc>
                <a:spcPct val="80000"/>
              </a:lnSpc>
            </a:pPr>
            <a:r>
              <a:rPr lang="de-DE" altLang="de-DE" sz="1400" dirty="0"/>
              <a:t>Netz, </a:t>
            </a:r>
            <a:r>
              <a:rPr lang="de-DE" altLang="de-DE" sz="1400" dirty="0" err="1"/>
              <a:t>Reviel</a:t>
            </a:r>
            <a:r>
              <a:rPr lang="de-DE" altLang="de-DE" sz="1400" dirty="0"/>
              <a:t>; Noel, </a:t>
            </a:r>
            <a:r>
              <a:rPr lang="de-DE" altLang="de-DE" sz="1400" dirty="0" err="1"/>
              <a:t>William;Filk</a:t>
            </a:r>
            <a:r>
              <a:rPr lang="de-DE" altLang="de-DE" sz="1400" dirty="0"/>
              <a:t>, Thomas (2007): Der Kodex des Archimedes. Das berühmteste Palimpsest der Welt wird entschlüsselt. München.</a:t>
            </a:r>
          </a:p>
          <a:p>
            <a:pPr eaLnBrk="1" hangingPunct="1">
              <a:lnSpc>
                <a:spcPct val="80000"/>
              </a:lnSpc>
            </a:pPr>
            <a:endParaRPr lang="de-DE" altLang="de-DE" sz="1400" dirty="0"/>
          </a:p>
          <a:p>
            <a:pPr eaLnBrk="1" hangingPunct="1">
              <a:lnSpc>
                <a:spcPct val="80000"/>
              </a:lnSpc>
            </a:pPr>
            <a:r>
              <a:rPr lang="de-DE" altLang="de-DE" sz="1400" dirty="0" err="1"/>
              <a:t>o.A.</a:t>
            </a:r>
            <a:r>
              <a:rPr lang="de-DE" altLang="de-DE" sz="1400" dirty="0"/>
              <a:t> Universität Siegen (o.J.): Mathematiker im Spiegel der Zeiten – Ein Zusammentreffen berühmter Mathematiker. Oder „Mathematiker alter Zeiten begegnen sich“. In: </a:t>
            </a:r>
            <a:r>
              <a:rPr lang="de-DE" altLang="de-DE" sz="1400" dirty="0">
                <a:hlinkClick r:id="rId3"/>
              </a:rPr>
              <a:t>http://</a:t>
            </a:r>
            <a:r>
              <a:rPr lang="de-DE" altLang="de-DE" sz="1400" dirty="0" err="1">
                <a:hlinkClick r:id="rId3"/>
              </a:rPr>
              <a:t>www.math.uni-siegen.de</a:t>
            </a:r>
            <a:r>
              <a:rPr lang="de-DE" altLang="de-DE" sz="1400" dirty="0">
                <a:hlinkClick r:id="rId3"/>
              </a:rPr>
              <a:t>/</a:t>
            </a:r>
            <a:r>
              <a:rPr lang="de-DE" altLang="de-DE" sz="1400" dirty="0" err="1">
                <a:hlinkClick r:id="rId3"/>
              </a:rPr>
              <a:t>geschmath</a:t>
            </a:r>
            <a:r>
              <a:rPr lang="de-DE" altLang="de-DE" sz="1400" dirty="0">
                <a:hlinkClick r:id="rId3"/>
              </a:rPr>
              <a:t>/</a:t>
            </a:r>
            <a:r>
              <a:rPr lang="de-DE" altLang="de-DE" sz="1400" dirty="0" err="1">
                <a:hlinkClick r:id="rId3"/>
              </a:rPr>
              <a:t>MathematikerTreffen.pdf</a:t>
            </a:r>
            <a:r>
              <a:rPr lang="de-DE" altLang="de-DE" sz="1400" dirty="0"/>
              <a:t> (22.11.2008).</a:t>
            </a:r>
          </a:p>
          <a:p>
            <a:pPr eaLnBrk="1" hangingPunct="1">
              <a:lnSpc>
                <a:spcPct val="80000"/>
              </a:lnSpc>
            </a:pPr>
            <a:endParaRPr lang="de-DE" altLang="de-DE" sz="1400" dirty="0"/>
          </a:p>
          <a:p>
            <a:pPr eaLnBrk="1" hangingPunct="1">
              <a:lnSpc>
                <a:spcPct val="80000"/>
              </a:lnSpc>
            </a:pPr>
            <a:r>
              <a:rPr lang="de-DE" altLang="de-DE" sz="1400" dirty="0" err="1"/>
              <a:t>Ortoli</a:t>
            </a:r>
            <a:r>
              <a:rPr lang="de-DE" altLang="de-DE" sz="1400" dirty="0"/>
              <a:t>, Sven; Witkowski, Nicolas. (1997): Die Badewanne des Archimedes. Berühmte Legenden aus der Wissenschaft ; mit 25 Abbildungen. 4. Aufl. München.</a:t>
            </a:r>
          </a:p>
          <a:p>
            <a:pPr eaLnBrk="1" hangingPunct="1">
              <a:lnSpc>
                <a:spcPct val="80000"/>
              </a:lnSpc>
            </a:pPr>
            <a:endParaRPr lang="de-DE" altLang="de-DE" sz="1400" dirty="0"/>
          </a:p>
          <a:p>
            <a:pPr eaLnBrk="1" hangingPunct="1">
              <a:lnSpc>
                <a:spcPct val="80000"/>
              </a:lnSpc>
            </a:pPr>
            <a:r>
              <a:rPr lang="de-DE" altLang="de-DE" sz="1400" dirty="0" err="1"/>
              <a:t>Rinkens</a:t>
            </a:r>
            <a:r>
              <a:rPr lang="de-DE" altLang="de-DE" sz="1400" dirty="0"/>
              <a:t>, Hans-Dieter (2006): Flächeninhalt des Parabel-Segments. Exhaustionsmethode nach Archimedes (287? – 212 v.Chr.). Wintersemester 2006/7 Elemente der Analysis. In: </a:t>
            </a:r>
            <a:r>
              <a:rPr lang="de-DE" altLang="de-DE" sz="1400" dirty="0">
                <a:hlinkClick r:id="rId4"/>
              </a:rPr>
              <a:t>http://</a:t>
            </a:r>
            <a:r>
              <a:rPr lang="de-DE" altLang="de-DE" sz="1400" dirty="0" err="1">
                <a:hlinkClick r:id="rId4"/>
              </a:rPr>
              <a:t>www.rinkens-hd.de</a:t>
            </a:r>
            <a:r>
              <a:rPr lang="de-DE" altLang="de-DE" sz="1400" dirty="0">
                <a:hlinkClick r:id="rId4"/>
              </a:rPr>
              <a:t>/_</a:t>
            </a:r>
            <a:r>
              <a:rPr lang="de-DE" altLang="de-DE" sz="1400" dirty="0" err="1">
                <a:hlinkClick r:id="rId4"/>
              </a:rPr>
              <a:t>data</a:t>
            </a:r>
            <a:r>
              <a:rPr lang="de-DE" altLang="de-DE" sz="1400" dirty="0">
                <a:hlinkClick r:id="rId4"/>
              </a:rPr>
              <a:t>/</a:t>
            </a:r>
            <a:r>
              <a:rPr lang="de-DE" altLang="de-DE" sz="1400" dirty="0" err="1">
                <a:hlinkClick r:id="rId4"/>
              </a:rPr>
              <a:t>veran_ana_parabel.pdf?PHPSESSID</a:t>
            </a:r>
            <a:r>
              <a:rPr lang="de-DE" altLang="de-DE" sz="1400" dirty="0">
                <a:hlinkClick r:id="rId4"/>
              </a:rPr>
              <a:t>=bb7ac1fdd942fc5490cd5fe440e681f3</a:t>
            </a:r>
            <a:r>
              <a:rPr lang="de-DE" altLang="de-DE" sz="1400" dirty="0"/>
              <a:t> (22.11.2008). </a:t>
            </a:r>
          </a:p>
          <a:p>
            <a:pPr eaLnBrk="1" hangingPunct="1">
              <a:lnSpc>
                <a:spcPct val="80000"/>
              </a:lnSpc>
            </a:pPr>
            <a:endParaRPr lang="de-DE" altLang="de-DE" sz="1400" dirty="0"/>
          </a:p>
          <a:p>
            <a:pPr eaLnBrk="1" hangingPunct="1">
              <a:lnSpc>
                <a:spcPct val="80000"/>
              </a:lnSpc>
            </a:pPr>
            <a:r>
              <a:rPr lang="de-DE" altLang="de-DE" sz="1400" dirty="0"/>
              <a:t>Vollrath, Hans-Joachim (1986): 44. Zur Beziehung zwischen Begriff und Problem in der Mathematik. In: Journal für Mathematikdidaktik 7 (1986), 243-268. In: </a:t>
            </a:r>
            <a:r>
              <a:rPr lang="de-DE" altLang="de-DE" sz="1400" dirty="0">
                <a:hlinkClick r:id="rId5"/>
              </a:rPr>
              <a:t>http://</a:t>
            </a:r>
            <a:r>
              <a:rPr lang="de-DE" altLang="de-DE" sz="1400" dirty="0" err="1">
                <a:hlinkClick r:id="rId5"/>
              </a:rPr>
              <a:t>www.didaktik.mathematik.uni-wuerzburg.de</a:t>
            </a:r>
            <a:r>
              <a:rPr lang="de-DE" altLang="de-DE" sz="1400" dirty="0">
                <a:hlinkClick r:id="rId5"/>
              </a:rPr>
              <a:t>/</a:t>
            </a:r>
            <a:r>
              <a:rPr lang="de-DE" altLang="de-DE" sz="1400" dirty="0" err="1">
                <a:hlinkClick r:id="rId5"/>
              </a:rPr>
              <a:t>history</a:t>
            </a:r>
            <a:r>
              <a:rPr lang="de-DE" altLang="de-DE" sz="1400" dirty="0">
                <a:hlinkClick r:id="rId5"/>
              </a:rPr>
              <a:t>/</a:t>
            </a:r>
            <a:r>
              <a:rPr lang="de-DE" altLang="de-DE" sz="1400" dirty="0" err="1">
                <a:hlinkClick r:id="rId5"/>
              </a:rPr>
              <a:t>vollrath</a:t>
            </a:r>
            <a:r>
              <a:rPr lang="de-DE" altLang="de-DE" sz="1400" dirty="0">
                <a:hlinkClick r:id="rId5"/>
              </a:rPr>
              <a:t>/</a:t>
            </a:r>
            <a:r>
              <a:rPr lang="de-DE" altLang="de-DE" sz="1400" dirty="0" err="1">
                <a:hlinkClick r:id="rId5"/>
              </a:rPr>
              <a:t>papers</a:t>
            </a:r>
            <a:r>
              <a:rPr lang="de-DE" altLang="de-DE" sz="1400" dirty="0">
                <a:hlinkClick r:id="rId5"/>
              </a:rPr>
              <a:t>/044.pdf</a:t>
            </a:r>
            <a:r>
              <a:rPr lang="de-DE" altLang="de-DE" sz="1400" dirty="0"/>
              <a:t> (05.12.2008).</a:t>
            </a:r>
          </a:p>
          <a:p>
            <a:pPr eaLnBrk="1" hangingPunct="1">
              <a:lnSpc>
                <a:spcPct val="80000"/>
              </a:lnSpc>
            </a:pPr>
            <a:endParaRPr lang="de-DE" altLang="de-DE" sz="1400" dirty="0"/>
          </a:p>
          <a:p>
            <a:pPr eaLnBrk="1" hangingPunct="1">
              <a:lnSpc>
                <a:spcPct val="80000"/>
              </a:lnSpc>
            </a:pPr>
            <a:r>
              <a:rPr lang="de-DE" altLang="de-DE" sz="1400" dirty="0" err="1"/>
              <a:t>Wußing</a:t>
            </a:r>
            <a:r>
              <a:rPr lang="de-DE" altLang="de-DE" sz="1400" dirty="0"/>
              <a:t>, Hans (2008): 6000 Jahre Mathematik. Eine kulturgeschichtliche Zeitreise - 1. Von den Anfängen bis Leibniz und Newton. Berlin, Heidelberg.</a:t>
            </a:r>
          </a:p>
          <a:p>
            <a:pPr eaLnBrk="1" hangingPunct="1">
              <a:lnSpc>
                <a:spcPct val="80000"/>
              </a:lnSpc>
              <a:buFontTx/>
              <a:buNone/>
            </a:pPr>
            <a:r>
              <a:rPr lang="de-DE" altLang="de-DE" sz="1400" dirty="0"/>
              <a:t> </a:t>
            </a:r>
          </a:p>
          <a:p>
            <a:pPr eaLnBrk="1" hangingPunct="1">
              <a:lnSpc>
                <a:spcPct val="80000"/>
              </a:lnSpc>
            </a:pPr>
            <a:endParaRPr lang="de-DE" altLang="de-DE"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Foliennummernplatzhalter 5">
            <a:extLst>
              <a:ext uri="{FF2B5EF4-FFF2-40B4-BE49-F238E27FC236}">
                <a16:creationId xmlns:a16="http://schemas.microsoft.com/office/drawing/2014/main" id="{52B1DB48-048A-7C89-1635-DDAF350A5CA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81F818E-6F22-462A-AF2E-D23BCD068E94}" type="slidenum">
              <a:rPr lang="de-DE" altLang="de-DE"/>
              <a:pPr eaLnBrk="1" hangingPunct="1"/>
              <a:t>5</a:t>
            </a:fld>
            <a:endParaRPr lang="de-DE" altLang="de-DE"/>
          </a:p>
        </p:txBody>
      </p:sp>
      <p:sp>
        <p:nvSpPr>
          <p:cNvPr id="10243" name="Rectangle 2">
            <a:extLst>
              <a:ext uri="{FF2B5EF4-FFF2-40B4-BE49-F238E27FC236}">
                <a16:creationId xmlns:a16="http://schemas.microsoft.com/office/drawing/2014/main" id="{109419A6-C395-6489-B28F-B3B7F84E16CC}"/>
              </a:ext>
            </a:extLst>
          </p:cNvPr>
          <p:cNvSpPr>
            <a:spLocks noGrp="1" noChangeArrowheads="1"/>
          </p:cNvSpPr>
          <p:nvPr>
            <p:ph type="title"/>
          </p:nvPr>
        </p:nvSpPr>
        <p:spPr/>
        <p:txBody>
          <a:bodyPr/>
          <a:lstStyle/>
          <a:p>
            <a:pPr eaLnBrk="1" hangingPunct="1"/>
            <a:r>
              <a:rPr lang="de-DE" altLang="de-DE" sz="4000"/>
              <a:t>Antike</a:t>
            </a:r>
            <a:br>
              <a:rPr lang="de-DE" altLang="de-DE" sz="4000"/>
            </a:br>
            <a:endParaRPr lang="de-DE" altLang="de-DE" sz="4000"/>
          </a:p>
        </p:txBody>
      </p:sp>
      <p:pic>
        <p:nvPicPr>
          <p:cNvPr id="10244" name="Picture 4" descr="6000 Jahre MathematikKarte">
            <a:extLst>
              <a:ext uri="{FF2B5EF4-FFF2-40B4-BE49-F238E27FC236}">
                <a16:creationId xmlns:a16="http://schemas.microsoft.com/office/drawing/2014/main" id="{1D08436D-D928-14F1-2B93-9B1BAFDA15CF}"/>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765175"/>
            <a:ext cx="9144000" cy="5637213"/>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oliennummernplatzhalter 5">
            <a:extLst>
              <a:ext uri="{FF2B5EF4-FFF2-40B4-BE49-F238E27FC236}">
                <a16:creationId xmlns:a16="http://schemas.microsoft.com/office/drawing/2014/main" id="{B2F80965-B4B7-3026-E3D2-8220F455CCC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769531-15C1-46F6-87B8-640984217F74}" type="slidenum">
              <a:rPr lang="de-DE" altLang="de-DE"/>
              <a:pPr eaLnBrk="1" hangingPunct="1"/>
              <a:t>6</a:t>
            </a:fld>
            <a:endParaRPr lang="de-DE" altLang="de-DE"/>
          </a:p>
        </p:txBody>
      </p:sp>
      <p:sp>
        <p:nvSpPr>
          <p:cNvPr id="11267" name="Rectangle 2">
            <a:extLst>
              <a:ext uri="{FF2B5EF4-FFF2-40B4-BE49-F238E27FC236}">
                <a16:creationId xmlns:a16="http://schemas.microsoft.com/office/drawing/2014/main" id="{6B924686-45BC-AF05-8B20-138D6D1EAD11}"/>
              </a:ext>
            </a:extLst>
          </p:cNvPr>
          <p:cNvSpPr>
            <a:spLocks noGrp="1" noChangeArrowheads="1"/>
          </p:cNvSpPr>
          <p:nvPr>
            <p:ph type="title"/>
          </p:nvPr>
        </p:nvSpPr>
        <p:spPr/>
        <p:txBody>
          <a:bodyPr/>
          <a:lstStyle/>
          <a:p>
            <a:pPr eaLnBrk="1" hangingPunct="1"/>
            <a:r>
              <a:rPr lang="de-DE" altLang="de-DE"/>
              <a:t>Biographie I</a:t>
            </a:r>
          </a:p>
        </p:txBody>
      </p:sp>
      <p:sp>
        <p:nvSpPr>
          <p:cNvPr id="11268" name="Rectangle 3">
            <a:extLst>
              <a:ext uri="{FF2B5EF4-FFF2-40B4-BE49-F238E27FC236}">
                <a16:creationId xmlns:a16="http://schemas.microsoft.com/office/drawing/2014/main" id="{FDE1926F-B4D1-0B3C-B898-1E0F37284CBA}"/>
              </a:ext>
            </a:extLst>
          </p:cNvPr>
          <p:cNvSpPr>
            <a:spLocks noGrp="1" noChangeArrowheads="1"/>
          </p:cNvSpPr>
          <p:nvPr>
            <p:ph type="body" idx="1"/>
          </p:nvPr>
        </p:nvSpPr>
        <p:spPr/>
        <p:txBody>
          <a:bodyPr/>
          <a:lstStyle/>
          <a:p>
            <a:pPr eaLnBrk="1" hangingPunct="1"/>
            <a:r>
              <a:rPr lang="de-DE" altLang="de-DE"/>
              <a:t>Archimedes von Syrakus (griechische Kolonie auf Sizilien)</a:t>
            </a:r>
          </a:p>
          <a:p>
            <a:pPr eaLnBrk="1" hangingPunct="1"/>
            <a:r>
              <a:rPr lang="de-DE" altLang="de-DE"/>
              <a:t>Sohn des Astronomen Pheidias</a:t>
            </a:r>
          </a:p>
          <a:p>
            <a:pPr eaLnBrk="1" hangingPunct="1"/>
            <a:r>
              <a:rPr lang="de-DE" altLang="de-DE"/>
              <a:t>Gehört zur Oberschicht von Syrakus</a:t>
            </a:r>
          </a:p>
          <a:p>
            <a:pPr eaLnBrk="1" hangingPunct="1"/>
            <a:r>
              <a:rPr lang="de-DE" altLang="de-DE"/>
              <a:t>2. Punische Krieg (218-202 v. Chr.) </a:t>
            </a:r>
          </a:p>
          <a:p>
            <a:pPr eaLnBrk="1" hangingPunct="1"/>
            <a:r>
              <a:rPr lang="de-DE" altLang="de-DE"/>
              <a:t>Rom triumphierte und nahm sämtliche Länder im Mittelmeerraum ein</a:t>
            </a:r>
          </a:p>
          <a:p>
            <a:pPr eaLnBrk="1" hangingPunct="1"/>
            <a:r>
              <a:rPr lang="de-DE" altLang="de-DE"/>
              <a:t>Eroberung Syrakus im Jahre 212 v. Chr.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Foliennummernplatzhalter 5">
            <a:extLst>
              <a:ext uri="{FF2B5EF4-FFF2-40B4-BE49-F238E27FC236}">
                <a16:creationId xmlns:a16="http://schemas.microsoft.com/office/drawing/2014/main" id="{01CC41E6-66F2-C202-078B-56B34F179AE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AC03488-B3B4-4030-BB4F-173C35F3AA9C}" type="slidenum">
              <a:rPr lang="de-DE" altLang="de-DE"/>
              <a:pPr eaLnBrk="1" hangingPunct="1"/>
              <a:t>7</a:t>
            </a:fld>
            <a:endParaRPr lang="de-DE" altLang="de-DE"/>
          </a:p>
        </p:txBody>
      </p:sp>
      <p:sp>
        <p:nvSpPr>
          <p:cNvPr id="12291" name="Rectangle 5">
            <a:extLst>
              <a:ext uri="{FF2B5EF4-FFF2-40B4-BE49-F238E27FC236}">
                <a16:creationId xmlns:a16="http://schemas.microsoft.com/office/drawing/2014/main" id="{B41118DE-56E0-EC53-5E4F-68859FE71409}"/>
              </a:ext>
            </a:extLst>
          </p:cNvPr>
          <p:cNvSpPr>
            <a:spLocks noGrp="1" noChangeArrowheads="1"/>
          </p:cNvSpPr>
          <p:nvPr>
            <p:ph type="title"/>
          </p:nvPr>
        </p:nvSpPr>
        <p:spPr/>
        <p:txBody>
          <a:bodyPr/>
          <a:lstStyle/>
          <a:p>
            <a:pPr eaLnBrk="1" hangingPunct="1"/>
            <a:r>
              <a:rPr lang="de-DE" altLang="de-DE"/>
              <a:t>„Hohlspiegel“ (Legende?)</a:t>
            </a:r>
          </a:p>
        </p:txBody>
      </p:sp>
      <p:pic>
        <p:nvPicPr>
          <p:cNvPr id="12292" name="Picture 4" descr="archimedes-spiegel">
            <a:extLst>
              <a:ext uri="{FF2B5EF4-FFF2-40B4-BE49-F238E27FC236}">
                <a16:creationId xmlns:a16="http://schemas.microsoft.com/office/drawing/2014/main" id="{6492EEA1-74CD-D64A-8D34-78EFB5A5F1C7}"/>
              </a:ext>
            </a:extLst>
          </p:cNvPr>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84213" y="1773238"/>
            <a:ext cx="7921625" cy="4283075"/>
          </a:xfr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oliennummernplatzhalter 5">
            <a:extLst>
              <a:ext uri="{FF2B5EF4-FFF2-40B4-BE49-F238E27FC236}">
                <a16:creationId xmlns:a16="http://schemas.microsoft.com/office/drawing/2014/main" id="{F948360F-D88C-8C3B-AFD4-19A4442F8A0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636CD9B-AF4B-4697-86DC-804BE9EE2E4D}" type="slidenum">
              <a:rPr lang="de-DE" altLang="de-DE"/>
              <a:pPr eaLnBrk="1" hangingPunct="1"/>
              <a:t>8</a:t>
            </a:fld>
            <a:endParaRPr lang="de-DE" altLang="de-DE"/>
          </a:p>
        </p:txBody>
      </p:sp>
      <p:sp>
        <p:nvSpPr>
          <p:cNvPr id="13315" name="Rectangle 2">
            <a:extLst>
              <a:ext uri="{FF2B5EF4-FFF2-40B4-BE49-F238E27FC236}">
                <a16:creationId xmlns:a16="http://schemas.microsoft.com/office/drawing/2014/main" id="{54972B88-5A27-34AA-E5EE-C1354456DDDB}"/>
              </a:ext>
            </a:extLst>
          </p:cNvPr>
          <p:cNvSpPr>
            <a:spLocks noGrp="1" noChangeArrowheads="1"/>
          </p:cNvSpPr>
          <p:nvPr>
            <p:ph type="title"/>
          </p:nvPr>
        </p:nvSpPr>
        <p:spPr/>
        <p:txBody>
          <a:bodyPr/>
          <a:lstStyle/>
          <a:p>
            <a:pPr eaLnBrk="1" hangingPunct="1"/>
            <a:r>
              <a:rPr lang="de-DE" altLang="de-DE"/>
              <a:t>Biographie II</a:t>
            </a:r>
          </a:p>
        </p:txBody>
      </p:sp>
      <p:sp>
        <p:nvSpPr>
          <p:cNvPr id="13316" name="Rectangle 3">
            <a:extLst>
              <a:ext uri="{FF2B5EF4-FFF2-40B4-BE49-F238E27FC236}">
                <a16:creationId xmlns:a16="http://schemas.microsoft.com/office/drawing/2014/main" id="{81F80D5D-A3EC-8B3A-BB1C-7F130D6D5376}"/>
              </a:ext>
            </a:extLst>
          </p:cNvPr>
          <p:cNvSpPr>
            <a:spLocks noGrp="1" noChangeArrowheads="1"/>
          </p:cNvSpPr>
          <p:nvPr>
            <p:ph type="body" idx="1"/>
          </p:nvPr>
        </p:nvSpPr>
        <p:spPr/>
        <p:txBody>
          <a:bodyPr/>
          <a:lstStyle/>
          <a:p>
            <a:pPr eaLnBrk="1" hangingPunct="1">
              <a:buFontTx/>
              <a:buNone/>
            </a:pPr>
            <a:endParaRPr lang="de-DE" altLang="de-DE"/>
          </a:p>
          <a:p>
            <a:pPr eaLnBrk="1" hangingPunct="1"/>
            <a:r>
              <a:rPr lang="de-DE" altLang="de-DE"/>
              <a:t>Entwarf für die Armee von Syrakus technische Waffen/ Kriegsmaschinen (Hohlspiegel, Wurfmaschinen) </a:t>
            </a:r>
          </a:p>
          <a:p>
            <a:pPr eaLnBrk="1" hangingPunct="1"/>
            <a:r>
              <a:rPr lang="de-DE" altLang="de-DE"/>
              <a:t>Erst nach 2 Jahren ist Syrakus durch die Römer eingenommen worden</a:t>
            </a:r>
            <a:endParaRPr lang="de-DE" altLang="de-DE" i="1"/>
          </a:p>
          <a:p>
            <a:pPr eaLnBrk="1" hangingPunct="1"/>
            <a:r>
              <a:rPr lang="de-DE" altLang="de-DE" i="1"/>
              <a:t>LEGENDE über Archimedes Tod:</a:t>
            </a:r>
            <a:endParaRPr lang="de-DE" altLang="de-DE"/>
          </a:p>
          <a:p>
            <a:pPr eaLnBrk="1" hangingPunct="1"/>
            <a:r>
              <a:rPr lang="de-DE" altLang="de-DE"/>
              <a:t>“Man störe meine Kreise nicht“</a:t>
            </a:r>
          </a:p>
          <a:p>
            <a:pPr eaLnBrk="1" hangingPunct="1"/>
            <a:endParaRPr lang="de-DE" altLang="de-D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Foliennummernplatzhalter 5">
            <a:extLst>
              <a:ext uri="{FF2B5EF4-FFF2-40B4-BE49-F238E27FC236}">
                <a16:creationId xmlns:a16="http://schemas.microsoft.com/office/drawing/2014/main" id="{1DA6CF74-7A0A-096F-0870-95F3C09C4B4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2AC41FB-AB7D-4A34-A665-8216600DCA09}" type="slidenum">
              <a:rPr lang="de-DE" altLang="de-DE"/>
              <a:pPr eaLnBrk="1" hangingPunct="1"/>
              <a:t>9</a:t>
            </a:fld>
            <a:endParaRPr lang="de-DE" altLang="de-DE"/>
          </a:p>
        </p:txBody>
      </p:sp>
      <p:sp>
        <p:nvSpPr>
          <p:cNvPr id="14339" name="Rectangle 5">
            <a:extLst>
              <a:ext uri="{FF2B5EF4-FFF2-40B4-BE49-F238E27FC236}">
                <a16:creationId xmlns:a16="http://schemas.microsoft.com/office/drawing/2014/main" id="{3C8A5E8B-C145-429C-14C3-672601D71A7D}"/>
              </a:ext>
            </a:extLst>
          </p:cNvPr>
          <p:cNvSpPr>
            <a:spLocks noGrp="1" noChangeArrowheads="1"/>
          </p:cNvSpPr>
          <p:nvPr>
            <p:ph type="title"/>
          </p:nvPr>
        </p:nvSpPr>
        <p:spPr/>
        <p:txBody>
          <a:bodyPr/>
          <a:lstStyle/>
          <a:p>
            <a:pPr eaLnBrk="1" hangingPunct="1"/>
            <a:endParaRPr lang="de-DE" altLang="de-DE"/>
          </a:p>
        </p:txBody>
      </p:sp>
      <p:pic>
        <p:nvPicPr>
          <p:cNvPr id="14340" name="Picture 8" descr="archimedes-tod">
            <a:extLst>
              <a:ext uri="{FF2B5EF4-FFF2-40B4-BE49-F238E27FC236}">
                <a16:creationId xmlns:a16="http://schemas.microsoft.com/office/drawing/2014/main" id="{8850CA33-28DA-1946-9619-41740AAAF05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971550" y="1773238"/>
            <a:ext cx="7200900" cy="4425950"/>
          </a:xfrm>
        </p:spPr>
      </p:pic>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1570</Words>
  <Application>Microsoft Office PowerPoint</Application>
  <PresentationFormat>Bildschirmpräsentation (4:3)</PresentationFormat>
  <Paragraphs>336</Paragraphs>
  <Slides>49</Slides>
  <Notes>49</Notes>
  <HiddenSlides>0</HiddenSlides>
  <MMClips>0</MMClips>
  <ScaleCrop>false</ScaleCrop>
  <HeadingPairs>
    <vt:vector size="8" baseType="variant">
      <vt:variant>
        <vt:lpstr>Verwendete Schriftarten</vt:lpstr>
      </vt:variant>
      <vt:variant>
        <vt:i4>1</vt:i4>
      </vt:variant>
      <vt:variant>
        <vt:lpstr>Design</vt:lpstr>
      </vt:variant>
      <vt:variant>
        <vt:i4>1</vt:i4>
      </vt:variant>
      <vt:variant>
        <vt:lpstr>Eingebettete OLE-Server</vt:lpstr>
      </vt:variant>
      <vt:variant>
        <vt:i4>1</vt:i4>
      </vt:variant>
      <vt:variant>
        <vt:lpstr>Folientitel</vt:lpstr>
      </vt:variant>
      <vt:variant>
        <vt:i4>49</vt:i4>
      </vt:variant>
    </vt:vector>
  </HeadingPairs>
  <TitlesOfParts>
    <vt:vector size="52" baseType="lpstr">
      <vt:lpstr>Arial</vt:lpstr>
      <vt:lpstr>Standarddesign</vt:lpstr>
      <vt:lpstr>Bitmap</vt:lpstr>
      <vt:lpstr>Archimedes</vt:lpstr>
      <vt:lpstr>Archimedes von Syrakus  (287 ? – 212  v.Chr.)  </vt:lpstr>
      <vt:lpstr>Gliederung</vt:lpstr>
      <vt:lpstr>Mathematik in griechisch-helenischer Zeit und Spätantike (ca. 1100 v. Chr. – 1450 n. Chr.) </vt:lpstr>
      <vt:lpstr>Antike </vt:lpstr>
      <vt:lpstr>Biographie I</vt:lpstr>
      <vt:lpstr>„Hohlspiegel“ (Legende?)</vt:lpstr>
      <vt:lpstr>Biographie II</vt:lpstr>
      <vt:lpstr>PowerPoint-Präsentation</vt:lpstr>
      <vt:lpstr>Biographie III</vt:lpstr>
      <vt:lpstr>Biographie IV</vt:lpstr>
      <vt:lpstr>Eine weitere „Legende“</vt:lpstr>
      <vt:lpstr>„Ich habe es gefunden“</vt:lpstr>
      <vt:lpstr>PowerPoint-Präsentation</vt:lpstr>
      <vt:lpstr>Eine weitere „Legende“</vt:lpstr>
      <vt:lpstr>Werke und Schriften</vt:lpstr>
      <vt:lpstr>PowerPoint-Präsentation</vt:lpstr>
      <vt:lpstr>Hebewerk und Wasserspirale</vt:lpstr>
      <vt:lpstr>Die Archimedischen Körper </vt:lpstr>
      <vt:lpstr>Die Quadratur der Parabel</vt:lpstr>
      <vt:lpstr>Der Kodex des Archimedes</vt:lpstr>
      <vt:lpstr>Falsche Parabelausschöpfung</vt:lpstr>
      <vt:lpstr>richtige Parabelausschöpfung</vt:lpstr>
      <vt:lpstr>Die Quadratur der Parabel</vt:lpstr>
      <vt:lpstr>PowerPoint-Präsentation</vt:lpstr>
      <vt:lpstr>Die Quadratur der Parabel</vt:lpstr>
      <vt:lpstr>Die Quadratur der Parabel</vt:lpstr>
      <vt:lpstr>Die Quadratur der Parabel</vt:lpstr>
      <vt:lpstr>Die Quadratur der Parabel</vt:lpstr>
      <vt:lpstr>Exhaustionsmethode </vt:lpstr>
      <vt:lpstr>Herangehensweisen zur Beweisführung</vt:lpstr>
      <vt:lpstr>PowerPoint-Präsentation</vt:lpstr>
      <vt:lpstr>Der Kodex des Archimedes</vt:lpstr>
      <vt:lpstr>Kodex/ Palimpsest</vt:lpstr>
      <vt:lpstr>Palimpsest</vt:lpstr>
      <vt:lpstr>Geschichte des Kodex I</vt:lpstr>
      <vt:lpstr>Geschichte des Kodex II</vt:lpstr>
      <vt:lpstr>Geschichte des Kodex III</vt:lpstr>
      <vt:lpstr>Das Archimedes-Palimpset</vt:lpstr>
      <vt:lpstr>Der Kodex des Archimedes</vt:lpstr>
      <vt:lpstr>Falsche Parabelausschöpfung</vt:lpstr>
      <vt:lpstr>richtige Parabelausschöpfung</vt:lpstr>
      <vt:lpstr>„Quadratur der Parabel“</vt:lpstr>
      <vt:lpstr>Fortführung</vt:lpstr>
      <vt:lpstr>Bedeutung für heutige Fachwissenschaften</vt:lpstr>
      <vt:lpstr>Archimedes für die Schule (Mathematikunterricht)</vt:lpstr>
      <vt:lpstr>Weitere Bereiche im Schulunterricht…</vt:lpstr>
      <vt:lpstr>Ausgewählte Literatur</vt:lpstr>
      <vt:lpstr>Literatur</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KERSTIN</dc:creator>
  <cp:lastModifiedBy>Dörte Haftendorn</cp:lastModifiedBy>
  <cp:revision>47</cp:revision>
  <cp:lastPrinted>2026-07-21T21:05:37Z</cp:lastPrinted>
  <dcterms:created xsi:type="dcterms:W3CDTF">2008-11-14T13:50:17Z</dcterms:created>
  <dcterms:modified xsi:type="dcterms:W3CDTF">2026-07-21T21:06:42Z</dcterms:modified>
</cp:coreProperties>
</file>