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0"/>
  </p:notesMasterIdLst>
  <p:sldIdLst>
    <p:sldId id="258" r:id="rId2"/>
    <p:sldId id="256" r:id="rId3"/>
    <p:sldId id="259" r:id="rId4"/>
    <p:sldId id="262" r:id="rId5"/>
    <p:sldId id="260" r:id="rId6"/>
    <p:sldId id="261" r:id="rId7"/>
    <p:sldId id="263" r:id="rId8"/>
    <p:sldId id="264" r:id="rId9"/>
    <p:sldId id="265" r:id="rId10"/>
    <p:sldId id="266" r:id="rId11"/>
    <p:sldId id="267" r:id="rId12"/>
    <p:sldId id="271" r:id="rId13"/>
    <p:sldId id="270" r:id="rId14"/>
    <p:sldId id="269" r:id="rId15"/>
    <p:sldId id="268" r:id="rId16"/>
    <p:sldId id="274" r:id="rId17"/>
    <p:sldId id="275" r:id="rId18"/>
    <p:sldId id="276" r:id="rId19"/>
    <p:sldId id="277" r:id="rId20"/>
    <p:sldId id="278" r:id="rId21"/>
    <p:sldId id="279" r:id="rId22"/>
    <p:sldId id="280" r:id="rId23"/>
    <p:sldId id="282" r:id="rId24"/>
    <p:sldId id="281"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7" r:id="rId38"/>
    <p:sldId id="272" r:id="rId39"/>
    <p:sldId id="298" r:id="rId40"/>
    <p:sldId id="296" r:id="rId41"/>
    <p:sldId id="301" r:id="rId42"/>
    <p:sldId id="303" r:id="rId43"/>
    <p:sldId id="304" r:id="rId44"/>
    <p:sldId id="302" r:id="rId45"/>
    <p:sldId id="308" r:id="rId46"/>
    <p:sldId id="309" r:id="rId47"/>
    <p:sldId id="310" r:id="rId48"/>
    <p:sldId id="311" r:id="rId49"/>
    <p:sldId id="312" r:id="rId50"/>
    <p:sldId id="314" r:id="rId51"/>
    <p:sldId id="313" r:id="rId52"/>
    <p:sldId id="305" r:id="rId53"/>
    <p:sldId id="315" r:id="rId54"/>
    <p:sldId id="321" r:id="rId55"/>
    <p:sldId id="306" r:id="rId56"/>
    <p:sldId id="316" r:id="rId57"/>
    <p:sldId id="318" r:id="rId58"/>
    <p:sldId id="317" r:id="rId59"/>
  </p:sldIdLst>
  <p:sldSz cx="9144000" cy="6858000" type="screen4x3"/>
  <p:notesSz cx="7104063" cy="10234613"/>
  <p:defaultTextStyle>
    <a:defPPr>
      <a:defRPr lang="de-DE"/>
    </a:defPPr>
    <a:lvl1pPr algn="l" rtl="0" eaLnBrk="0" fontAlgn="base" hangingPunct="0">
      <a:spcBef>
        <a:spcPct val="0"/>
      </a:spcBef>
      <a:spcAft>
        <a:spcPct val="0"/>
      </a:spcAft>
      <a:defRPr sz="24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2400"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sz="2400"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sz="2400"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sz="2400"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E694E"/>
    <a:srgbClr val="CC0099"/>
    <a:srgbClr val="FF0066"/>
    <a:srgbClr val="008000"/>
    <a:srgbClr val="C2CBCC"/>
    <a:srgbClr val="E0B9E1"/>
    <a:srgbClr val="CC99FF"/>
    <a:srgbClr val="66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85" autoAdjust="0"/>
    <p:restoredTop sz="94660"/>
  </p:normalViewPr>
  <p:slideViewPr>
    <p:cSldViewPr>
      <p:cViewPr varScale="1">
        <p:scale>
          <a:sx n="92" d="100"/>
          <a:sy n="92" d="100"/>
        </p:scale>
        <p:origin x="510" y="48"/>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583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A36065FC-35AB-4994-BFAD-F82996DEA31F}"/>
              </a:ext>
            </a:extLst>
          </p:cNvPr>
          <p:cNvSpPr>
            <a:spLocks noGrp="1" noChangeArrowheads="1"/>
          </p:cNvSpPr>
          <p:nvPr>
            <p:ph type="hdr" sz="quarter"/>
          </p:nvPr>
        </p:nvSpPr>
        <p:spPr bwMode="auto">
          <a:xfrm>
            <a:off x="0"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75" tIns="49538" rIns="99075" bIns="49538" numCol="1" anchor="t" anchorCtr="0" compatLnSpc="1">
            <a:prstTxWarp prst="textNoShape">
              <a:avLst/>
            </a:prstTxWarp>
          </a:bodyPr>
          <a:lstStyle>
            <a:lvl1pPr eaLnBrk="1" hangingPunct="1">
              <a:defRPr sz="1300"/>
            </a:lvl1pPr>
          </a:lstStyle>
          <a:p>
            <a:pPr>
              <a:defRPr/>
            </a:pPr>
            <a:endParaRPr lang="de-DE" altLang="de-DE"/>
          </a:p>
        </p:txBody>
      </p:sp>
      <p:sp>
        <p:nvSpPr>
          <p:cNvPr id="74755" name="Rectangle 3">
            <a:extLst>
              <a:ext uri="{FF2B5EF4-FFF2-40B4-BE49-F238E27FC236}">
                <a16:creationId xmlns:a16="http://schemas.microsoft.com/office/drawing/2014/main" id="{FB9AA824-3EA2-46D0-BAB7-6A1D42E550E2}"/>
              </a:ext>
            </a:extLst>
          </p:cNvPr>
          <p:cNvSpPr>
            <a:spLocks noGrp="1" noChangeArrowheads="1"/>
          </p:cNvSpPr>
          <p:nvPr>
            <p:ph type="dt" idx="1"/>
          </p:nvPr>
        </p:nvSpPr>
        <p:spPr bwMode="auto">
          <a:xfrm>
            <a:off x="4024313" y="0"/>
            <a:ext cx="3078162"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75" tIns="49538" rIns="99075" bIns="49538" numCol="1" anchor="t" anchorCtr="0" compatLnSpc="1">
            <a:prstTxWarp prst="textNoShape">
              <a:avLst/>
            </a:prstTxWarp>
          </a:bodyPr>
          <a:lstStyle>
            <a:lvl1pPr algn="r" eaLnBrk="1" hangingPunct="1">
              <a:defRPr sz="1300"/>
            </a:lvl1pPr>
          </a:lstStyle>
          <a:p>
            <a:pPr>
              <a:defRPr/>
            </a:pPr>
            <a:endParaRPr lang="de-DE" altLang="de-DE"/>
          </a:p>
        </p:txBody>
      </p:sp>
      <p:sp>
        <p:nvSpPr>
          <p:cNvPr id="2052" name="Rectangle 4">
            <a:extLst>
              <a:ext uri="{FF2B5EF4-FFF2-40B4-BE49-F238E27FC236}">
                <a16:creationId xmlns:a16="http://schemas.microsoft.com/office/drawing/2014/main" id="{63464F09-5159-7F78-AEF9-3A5F1990EA7E}"/>
              </a:ext>
            </a:extLst>
          </p:cNvPr>
          <p:cNvSpPr>
            <a:spLocks noGrp="1" noRot="1" noChangeAspect="1" noChangeArrowheads="1" noTextEdit="1"/>
          </p:cNvSpPr>
          <p:nvPr>
            <p:ph type="sldImg" idx="2"/>
          </p:nvPr>
        </p:nvSpPr>
        <p:spPr bwMode="auto">
          <a:xfrm>
            <a:off x="995363" y="768350"/>
            <a:ext cx="5113337" cy="3836988"/>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4757" name="Rectangle 5">
            <a:extLst>
              <a:ext uri="{FF2B5EF4-FFF2-40B4-BE49-F238E27FC236}">
                <a16:creationId xmlns:a16="http://schemas.microsoft.com/office/drawing/2014/main" id="{CE313389-C15D-4F3E-A92F-A0A07D7D3AA8}"/>
              </a:ext>
            </a:extLst>
          </p:cNvPr>
          <p:cNvSpPr>
            <a:spLocks noGrp="1" noChangeArrowheads="1"/>
          </p:cNvSpPr>
          <p:nvPr>
            <p:ph type="body" sz="quarter" idx="3"/>
          </p:nvPr>
        </p:nvSpPr>
        <p:spPr bwMode="auto">
          <a:xfrm>
            <a:off x="711200" y="4860925"/>
            <a:ext cx="5683250" cy="4605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75" tIns="49538" rIns="99075" bIns="49538" numCol="1" anchor="t" anchorCtr="0" compatLnSpc="1">
            <a:prstTxWarp prst="textNoShape">
              <a:avLst/>
            </a:prstTxWarp>
          </a:bodyPr>
          <a:lstStyle/>
          <a:p>
            <a:pPr lvl="0"/>
            <a:r>
              <a:rPr lang="de-DE" altLang="de-DE" noProof="0"/>
              <a:t>Textmasterformate durch Klicken bearbeiten</a:t>
            </a:r>
          </a:p>
          <a:p>
            <a:pPr lvl="1"/>
            <a:r>
              <a:rPr lang="de-DE" altLang="de-DE" noProof="0"/>
              <a:t>Zweite Ebene</a:t>
            </a:r>
          </a:p>
          <a:p>
            <a:pPr lvl="2"/>
            <a:r>
              <a:rPr lang="de-DE" altLang="de-DE" noProof="0"/>
              <a:t>Dritte Ebene</a:t>
            </a:r>
          </a:p>
          <a:p>
            <a:pPr lvl="3"/>
            <a:r>
              <a:rPr lang="de-DE" altLang="de-DE" noProof="0"/>
              <a:t>Vierte Ebene</a:t>
            </a:r>
          </a:p>
          <a:p>
            <a:pPr lvl="4"/>
            <a:r>
              <a:rPr lang="de-DE" altLang="de-DE" noProof="0"/>
              <a:t>Fünfte Ebene</a:t>
            </a:r>
          </a:p>
        </p:txBody>
      </p:sp>
      <p:sp>
        <p:nvSpPr>
          <p:cNvPr id="74758" name="Rectangle 6">
            <a:extLst>
              <a:ext uri="{FF2B5EF4-FFF2-40B4-BE49-F238E27FC236}">
                <a16:creationId xmlns:a16="http://schemas.microsoft.com/office/drawing/2014/main" id="{13540841-AFF5-436F-86EC-4C3127B7218C}"/>
              </a:ext>
            </a:extLst>
          </p:cNvPr>
          <p:cNvSpPr>
            <a:spLocks noGrp="1" noChangeArrowheads="1"/>
          </p:cNvSpPr>
          <p:nvPr>
            <p:ph type="ftr" sz="quarter" idx="4"/>
          </p:nvPr>
        </p:nvSpPr>
        <p:spPr bwMode="auto">
          <a:xfrm>
            <a:off x="0" y="972185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75" tIns="49538" rIns="99075" bIns="49538" numCol="1" anchor="b" anchorCtr="0" compatLnSpc="1">
            <a:prstTxWarp prst="textNoShape">
              <a:avLst/>
            </a:prstTxWarp>
          </a:bodyPr>
          <a:lstStyle>
            <a:lvl1pPr eaLnBrk="1" hangingPunct="1">
              <a:defRPr sz="1300"/>
            </a:lvl1pPr>
          </a:lstStyle>
          <a:p>
            <a:pPr>
              <a:defRPr/>
            </a:pPr>
            <a:endParaRPr lang="de-DE" altLang="de-DE"/>
          </a:p>
        </p:txBody>
      </p:sp>
      <p:sp>
        <p:nvSpPr>
          <p:cNvPr id="74759" name="Rectangle 7">
            <a:extLst>
              <a:ext uri="{FF2B5EF4-FFF2-40B4-BE49-F238E27FC236}">
                <a16:creationId xmlns:a16="http://schemas.microsoft.com/office/drawing/2014/main" id="{040E0754-B288-4E23-B8F1-6E47637C3708}"/>
              </a:ext>
            </a:extLst>
          </p:cNvPr>
          <p:cNvSpPr>
            <a:spLocks noGrp="1" noChangeArrowheads="1"/>
          </p:cNvSpPr>
          <p:nvPr>
            <p:ph type="sldNum" sz="quarter" idx="5"/>
          </p:nvPr>
        </p:nvSpPr>
        <p:spPr bwMode="auto">
          <a:xfrm>
            <a:off x="4024313" y="9721850"/>
            <a:ext cx="3078162"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75" tIns="49538" rIns="99075" bIns="49538" numCol="1" anchor="b" anchorCtr="0" compatLnSpc="1">
            <a:prstTxWarp prst="textNoShape">
              <a:avLst/>
            </a:prstTxWarp>
          </a:bodyPr>
          <a:lstStyle>
            <a:lvl1pPr algn="r" eaLnBrk="1" hangingPunct="1">
              <a:defRPr sz="1300"/>
            </a:lvl1pPr>
          </a:lstStyle>
          <a:p>
            <a:fld id="{836464DC-31C9-4CD2-9FBC-94604BE0E775}" type="slidenum">
              <a:rPr lang="de-DE" altLang="de-DE"/>
              <a:pPr/>
              <a:t>‹Nr.›</a:t>
            </a:fld>
            <a:endParaRPr lang="de-DE"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13F6B069-856A-BD2F-2F88-BDFF085CECF7}"/>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37D39C53-40EC-4F61-9C94-8DF5805A67CD}" type="slidenum">
              <a:rPr lang="de-DE" altLang="de-DE" sz="1300"/>
              <a:pPr/>
              <a:t>1</a:t>
            </a:fld>
            <a:endParaRPr lang="de-DE" altLang="de-DE" sz="1300"/>
          </a:p>
        </p:txBody>
      </p:sp>
      <p:sp>
        <p:nvSpPr>
          <p:cNvPr id="4099" name="Rectangle 2">
            <a:extLst>
              <a:ext uri="{FF2B5EF4-FFF2-40B4-BE49-F238E27FC236}">
                <a16:creationId xmlns:a16="http://schemas.microsoft.com/office/drawing/2014/main" id="{435FA6D8-768E-3F7F-4DF5-874F8657D23A}"/>
              </a:ext>
            </a:extLst>
          </p:cNvPr>
          <p:cNvSpPr>
            <a:spLocks noGrp="1" noRot="1" noChangeAspect="1" noChangeArrowheads="1" noTextEdit="1"/>
          </p:cNvSpPr>
          <p:nvPr>
            <p:ph type="sldImg"/>
          </p:nvPr>
        </p:nvSpPr>
        <p:spPr>
          <a:ln/>
        </p:spPr>
      </p:sp>
      <p:sp>
        <p:nvSpPr>
          <p:cNvPr id="4100" name="Rectangle 3">
            <a:extLst>
              <a:ext uri="{FF2B5EF4-FFF2-40B4-BE49-F238E27FC236}">
                <a16:creationId xmlns:a16="http://schemas.microsoft.com/office/drawing/2014/main" id="{12F9118A-A321-E0A5-1453-E94E53D301D3}"/>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FB7029C9-8F9D-50CD-789F-86AA725D95E8}"/>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BBA46F1D-AD7E-444B-AF9F-D3885BD571E9}" type="slidenum">
              <a:rPr lang="de-DE" altLang="de-DE" sz="1300"/>
              <a:pPr/>
              <a:t>10</a:t>
            </a:fld>
            <a:endParaRPr lang="de-DE" altLang="de-DE" sz="1300"/>
          </a:p>
        </p:txBody>
      </p:sp>
      <p:sp>
        <p:nvSpPr>
          <p:cNvPr id="22531" name="Rectangle 2">
            <a:extLst>
              <a:ext uri="{FF2B5EF4-FFF2-40B4-BE49-F238E27FC236}">
                <a16:creationId xmlns:a16="http://schemas.microsoft.com/office/drawing/2014/main" id="{B9081E3E-4536-9A4A-E4F1-18F98B9FD81B}"/>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id="{2023E8E2-0CC4-4165-58AA-5FA5D53B8ECD}"/>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D0607A63-00EE-62CC-3692-951ED95D613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CA8F303A-E205-4D10-A5DA-0A0380C6C02D}" type="slidenum">
              <a:rPr lang="de-DE" altLang="de-DE" sz="1300"/>
              <a:pPr/>
              <a:t>11</a:t>
            </a:fld>
            <a:endParaRPr lang="de-DE" altLang="de-DE" sz="1300"/>
          </a:p>
        </p:txBody>
      </p:sp>
      <p:sp>
        <p:nvSpPr>
          <p:cNvPr id="24579" name="Rectangle 2">
            <a:extLst>
              <a:ext uri="{FF2B5EF4-FFF2-40B4-BE49-F238E27FC236}">
                <a16:creationId xmlns:a16="http://schemas.microsoft.com/office/drawing/2014/main" id="{D1435236-7200-5280-196A-A3DEDF999F64}"/>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80A22034-4C1D-1DB2-55E4-72D7C1C8FD72}"/>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6A674701-FEBD-6AE0-E673-44BC8223E301}"/>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FB0B8ACB-23F9-4D76-9A21-D0130FC9BA8A}" type="slidenum">
              <a:rPr lang="de-DE" altLang="de-DE" sz="1300"/>
              <a:pPr/>
              <a:t>12</a:t>
            </a:fld>
            <a:endParaRPr lang="de-DE" altLang="de-DE" sz="1300"/>
          </a:p>
        </p:txBody>
      </p:sp>
      <p:sp>
        <p:nvSpPr>
          <p:cNvPr id="26627" name="Rectangle 2">
            <a:extLst>
              <a:ext uri="{FF2B5EF4-FFF2-40B4-BE49-F238E27FC236}">
                <a16:creationId xmlns:a16="http://schemas.microsoft.com/office/drawing/2014/main" id="{F3C3574A-1154-C2DF-5D02-07F77FC3C4E7}"/>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2AAE003C-361F-9A95-E9F8-5DE34720974B}"/>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608A2799-AEE5-4370-2974-5DF4B118A0AE}"/>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9A23D8F0-179E-490C-8148-F0D794184FBC}" type="slidenum">
              <a:rPr lang="de-DE" altLang="de-DE" sz="1300"/>
              <a:pPr/>
              <a:t>13</a:t>
            </a:fld>
            <a:endParaRPr lang="de-DE" altLang="de-DE" sz="1300"/>
          </a:p>
        </p:txBody>
      </p:sp>
      <p:sp>
        <p:nvSpPr>
          <p:cNvPr id="28675" name="Rectangle 2">
            <a:extLst>
              <a:ext uri="{FF2B5EF4-FFF2-40B4-BE49-F238E27FC236}">
                <a16:creationId xmlns:a16="http://schemas.microsoft.com/office/drawing/2014/main" id="{F9C8789B-882A-331A-0360-8A94CC236FC8}"/>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EB38CE01-F949-2996-9A2D-E3E41B46E4C2}"/>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82537994-0D97-FC1C-19F3-8D8E35D0BF9F}"/>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498EBF0C-D761-4428-855E-6EC54CAD40A5}" type="slidenum">
              <a:rPr lang="de-DE" altLang="de-DE" sz="1300"/>
              <a:pPr/>
              <a:t>14</a:t>
            </a:fld>
            <a:endParaRPr lang="de-DE" altLang="de-DE" sz="1300"/>
          </a:p>
        </p:txBody>
      </p:sp>
      <p:sp>
        <p:nvSpPr>
          <p:cNvPr id="30723" name="Rectangle 2">
            <a:extLst>
              <a:ext uri="{FF2B5EF4-FFF2-40B4-BE49-F238E27FC236}">
                <a16:creationId xmlns:a16="http://schemas.microsoft.com/office/drawing/2014/main" id="{65CE7E74-DF10-D0D2-AB88-CE1420C1B609}"/>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1A8D0413-B006-CDF4-0764-438171390718}"/>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E137E9B8-9B88-4FF3-52B9-10F089183316}"/>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DC58DE3D-3C19-461F-B4C8-5A0B5C5E4533}" type="slidenum">
              <a:rPr lang="de-DE" altLang="de-DE" sz="1300"/>
              <a:pPr/>
              <a:t>15</a:t>
            </a:fld>
            <a:endParaRPr lang="de-DE" altLang="de-DE" sz="1300"/>
          </a:p>
        </p:txBody>
      </p:sp>
      <p:sp>
        <p:nvSpPr>
          <p:cNvPr id="32771" name="Rectangle 2">
            <a:extLst>
              <a:ext uri="{FF2B5EF4-FFF2-40B4-BE49-F238E27FC236}">
                <a16:creationId xmlns:a16="http://schemas.microsoft.com/office/drawing/2014/main" id="{EB3A5F12-0F3C-4CB9-A484-7AE19F9BA72D}"/>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3DE5B305-7147-645C-436F-09A3E9257550}"/>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F982F4DF-7C3D-DA22-BF8A-A7E92B1A883E}"/>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E71C19BA-731B-40A1-9B81-62E79F261701}" type="slidenum">
              <a:rPr lang="de-DE" altLang="de-DE" sz="1300"/>
              <a:pPr/>
              <a:t>16</a:t>
            </a:fld>
            <a:endParaRPr lang="de-DE" altLang="de-DE" sz="1300"/>
          </a:p>
        </p:txBody>
      </p:sp>
      <p:sp>
        <p:nvSpPr>
          <p:cNvPr id="34819" name="Rectangle 2">
            <a:extLst>
              <a:ext uri="{FF2B5EF4-FFF2-40B4-BE49-F238E27FC236}">
                <a16:creationId xmlns:a16="http://schemas.microsoft.com/office/drawing/2014/main" id="{0FFE62E5-E73F-4601-B83A-F13D638C1E8D}"/>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618B0795-718C-6184-5BF5-A5875EDF5617}"/>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5EB5F359-E43E-10DB-1A17-969B496B729E}"/>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92D29A8C-A517-45A6-8045-B784148D7DCC}" type="slidenum">
              <a:rPr lang="de-DE" altLang="de-DE" sz="1300"/>
              <a:pPr/>
              <a:t>17</a:t>
            </a:fld>
            <a:endParaRPr lang="de-DE" altLang="de-DE" sz="1300"/>
          </a:p>
        </p:txBody>
      </p:sp>
      <p:sp>
        <p:nvSpPr>
          <p:cNvPr id="36867" name="Rectangle 2">
            <a:extLst>
              <a:ext uri="{FF2B5EF4-FFF2-40B4-BE49-F238E27FC236}">
                <a16:creationId xmlns:a16="http://schemas.microsoft.com/office/drawing/2014/main" id="{E5559109-C127-4EE0-3CD1-8A69647EAB60}"/>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43137D9E-B558-DB18-BFA7-25E431BABD82}"/>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AA6BA585-62D0-DFAC-92A1-526491B3E708}"/>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A3FB4B22-FF7B-4384-958D-45FD79E50617}" type="slidenum">
              <a:rPr lang="de-DE" altLang="de-DE" sz="1300"/>
              <a:pPr/>
              <a:t>18</a:t>
            </a:fld>
            <a:endParaRPr lang="de-DE" altLang="de-DE" sz="1300"/>
          </a:p>
        </p:txBody>
      </p:sp>
      <p:sp>
        <p:nvSpPr>
          <p:cNvPr id="38915" name="Rectangle 2">
            <a:extLst>
              <a:ext uri="{FF2B5EF4-FFF2-40B4-BE49-F238E27FC236}">
                <a16:creationId xmlns:a16="http://schemas.microsoft.com/office/drawing/2014/main" id="{278DBCB3-DA8F-0D3B-27D4-A5EB9E2BA86F}"/>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B98C68C9-26F4-5DAB-2CBF-01BE74D34016}"/>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62DA72F0-7F94-52B6-3C92-608BF764B0DC}"/>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3F941F00-A2A8-4D30-833B-A9CF674EF6DF}" type="slidenum">
              <a:rPr lang="de-DE" altLang="de-DE" sz="1300"/>
              <a:pPr/>
              <a:t>19</a:t>
            </a:fld>
            <a:endParaRPr lang="de-DE" altLang="de-DE" sz="1300"/>
          </a:p>
        </p:txBody>
      </p:sp>
      <p:sp>
        <p:nvSpPr>
          <p:cNvPr id="40963" name="Rectangle 2">
            <a:extLst>
              <a:ext uri="{FF2B5EF4-FFF2-40B4-BE49-F238E27FC236}">
                <a16:creationId xmlns:a16="http://schemas.microsoft.com/office/drawing/2014/main" id="{C78336AF-319B-A660-6678-676453D9D21F}"/>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F754C50F-9240-6545-1173-959824224D97}"/>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A2D2AD9A-9095-7D87-C31E-D99A1071AB71}"/>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38DE80EA-CD0B-4A7D-9066-61715003ED98}" type="slidenum">
              <a:rPr lang="de-DE" altLang="de-DE" sz="1300"/>
              <a:pPr/>
              <a:t>2</a:t>
            </a:fld>
            <a:endParaRPr lang="de-DE" altLang="de-DE" sz="1300"/>
          </a:p>
        </p:txBody>
      </p:sp>
      <p:sp>
        <p:nvSpPr>
          <p:cNvPr id="6147" name="Rectangle 2">
            <a:extLst>
              <a:ext uri="{FF2B5EF4-FFF2-40B4-BE49-F238E27FC236}">
                <a16:creationId xmlns:a16="http://schemas.microsoft.com/office/drawing/2014/main" id="{D48062DB-371C-936E-0E89-72531D3960FD}"/>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3E000AD6-CCB7-4845-2F9E-89D7C0F1F3BB}"/>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E5E3CA65-49DC-034D-CF8C-9AC59B0CF7F5}"/>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1BB79922-4103-4E72-88DF-41D0EC7D530D}" type="slidenum">
              <a:rPr lang="de-DE" altLang="de-DE" sz="1300"/>
              <a:pPr/>
              <a:t>20</a:t>
            </a:fld>
            <a:endParaRPr lang="de-DE" altLang="de-DE" sz="1300"/>
          </a:p>
        </p:txBody>
      </p:sp>
      <p:sp>
        <p:nvSpPr>
          <p:cNvPr id="43011" name="Rectangle 2">
            <a:extLst>
              <a:ext uri="{FF2B5EF4-FFF2-40B4-BE49-F238E27FC236}">
                <a16:creationId xmlns:a16="http://schemas.microsoft.com/office/drawing/2014/main" id="{D2EB8E1D-9C4A-0C38-FF62-CDF849D7192B}"/>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AB075AC0-83C7-0E42-875A-7AC18398E28B}"/>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640A76DF-CE42-0D09-AEEE-3AB447EB7773}"/>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C85392DE-626A-4412-B72B-995D8460B543}" type="slidenum">
              <a:rPr lang="de-DE" altLang="de-DE" sz="1300"/>
              <a:pPr/>
              <a:t>21</a:t>
            </a:fld>
            <a:endParaRPr lang="de-DE" altLang="de-DE" sz="1300"/>
          </a:p>
        </p:txBody>
      </p:sp>
      <p:sp>
        <p:nvSpPr>
          <p:cNvPr id="45059" name="Rectangle 2">
            <a:extLst>
              <a:ext uri="{FF2B5EF4-FFF2-40B4-BE49-F238E27FC236}">
                <a16:creationId xmlns:a16="http://schemas.microsoft.com/office/drawing/2014/main" id="{343960D7-1DD6-3E2D-90E3-1D7F57374852}"/>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609E2F86-AEF8-585C-51BE-C9DF6C8DB54A}"/>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AF2D7D55-0FF1-8BDD-7B1D-C7222DE33E56}"/>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AEF04698-8932-4FB5-942E-A5A9DBCE7EDB}" type="slidenum">
              <a:rPr lang="de-DE" altLang="de-DE" sz="1300"/>
              <a:pPr/>
              <a:t>22</a:t>
            </a:fld>
            <a:endParaRPr lang="de-DE" altLang="de-DE" sz="1300"/>
          </a:p>
        </p:txBody>
      </p:sp>
      <p:sp>
        <p:nvSpPr>
          <p:cNvPr id="47107" name="Rectangle 2">
            <a:extLst>
              <a:ext uri="{FF2B5EF4-FFF2-40B4-BE49-F238E27FC236}">
                <a16:creationId xmlns:a16="http://schemas.microsoft.com/office/drawing/2014/main" id="{7D6A5BD0-9761-25EC-A00A-233F7E3534CA}"/>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4266A7A0-4095-3279-76C5-8B47A3EC81C0}"/>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757508A4-722E-A71B-9E22-7F4A5BD0D94D}"/>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54990D92-87E8-419E-9059-37CBC850313E}" type="slidenum">
              <a:rPr lang="de-DE" altLang="de-DE" sz="1300"/>
              <a:pPr/>
              <a:t>23</a:t>
            </a:fld>
            <a:endParaRPr lang="de-DE" altLang="de-DE" sz="1300"/>
          </a:p>
        </p:txBody>
      </p:sp>
      <p:sp>
        <p:nvSpPr>
          <p:cNvPr id="49155" name="Rectangle 2">
            <a:extLst>
              <a:ext uri="{FF2B5EF4-FFF2-40B4-BE49-F238E27FC236}">
                <a16:creationId xmlns:a16="http://schemas.microsoft.com/office/drawing/2014/main" id="{6D838505-473D-D79F-5835-DF62D701B1CD}"/>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0B7B864F-C493-59AD-A361-980E1FAC7F22}"/>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A45B4F8B-1D3D-17FA-5109-24E8598353A6}"/>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A31C7D0-F97A-4276-B465-0015AEBCB9F9}" type="slidenum">
              <a:rPr lang="de-DE" altLang="de-DE" sz="1300"/>
              <a:pPr/>
              <a:t>24</a:t>
            </a:fld>
            <a:endParaRPr lang="de-DE" altLang="de-DE" sz="1300"/>
          </a:p>
        </p:txBody>
      </p:sp>
      <p:sp>
        <p:nvSpPr>
          <p:cNvPr id="51203" name="Rectangle 2">
            <a:extLst>
              <a:ext uri="{FF2B5EF4-FFF2-40B4-BE49-F238E27FC236}">
                <a16:creationId xmlns:a16="http://schemas.microsoft.com/office/drawing/2014/main" id="{C80C9358-8895-AB88-F3AB-01CAD18918D8}"/>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91F528F8-F1BC-88B1-6089-60FD16ABB5F8}"/>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712D78F9-EF3D-6874-0F9C-CC1D8C8B983F}"/>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5F912896-BC9C-4E90-8573-603558117B21}" type="slidenum">
              <a:rPr lang="de-DE" altLang="de-DE" sz="1300"/>
              <a:pPr/>
              <a:t>25</a:t>
            </a:fld>
            <a:endParaRPr lang="de-DE" altLang="de-DE" sz="1300"/>
          </a:p>
        </p:txBody>
      </p:sp>
      <p:sp>
        <p:nvSpPr>
          <p:cNvPr id="53251" name="Rectangle 2">
            <a:extLst>
              <a:ext uri="{FF2B5EF4-FFF2-40B4-BE49-F238E27FC236}">
                <a16:creationId xmlns:a16="http://schemas.microsoft.com/office/drawing/2014/main" id="{5777CC0F-2A7F-31A3-696E-10ACD46DB73C}"/>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BC5FB489-361D-C838-F04A-BA07784F1539}"/>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C7723295-0AD7-3EBD-5445-A1C6617A1FD2}"/>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739EEBC6-AAB0-4419-8EAD-54526C60EA7F}" type="slidenum">
              <a:rPr lang="de-DE" altLang="de-DE" sz="1300"/>
              <a:pPr/>
              <a:t>26</a:t>
            </a:fld>
            <a:endParaRPr lang="de-DE" altLang="de-DE" sz="1300"/>
          </a:p>
        </p:txBody>
      </p:sp>
      <p:sp>
        <p:nvSpPr>
          <p:cNvPr id="55299" name="Rectangle 2">
            <a:extLst>
              <a:ext uri="{FF2B5EF4-FFF2-40B4-BE49-F238E27FC236}">
                <a16:creationId xmlns:a16="http://schemas.microsoft.com/office/drawing/2014/main" id="{D23E1E0F-1919-B5D5-9E9B-97B6A2337934}"/>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EECE7CAD-1554-C040-538A-09B1C3FE5F08}"/>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3703AFA3-69EA-778E-AE1F-2075FE2A8997}"/>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EB8EE803-6B84-4EC6-88A0-743768CFA26F}" type="slidenum">
              <a:rPr lang="de-DE" altLang="de-DE" sz="1300"/>
              <a:pPr/>
              <a:t>27</a:t>
            </a:fld>
            <a:endParaRPr lang="de-DE" altLang="de-DE" sz="1300"/>
          </a:p>
        </p:txBody>
      </p:sp>
      <p:sp>
        <p:nvSpPr>
          <p:cNvPr id="57347" name="Rectangle 2">
            <a:extLst>
              <a:ext uri="{FF2B5EF4-FFF2-40B4-BE49-F238E27FC236}">
                <a16:creationId xmlns:a16="http://schemas.microsoft.com/office/drawing/2014/main" id="{C4135A6B-A6E1-F96F-17E2-7FAA7DF14962}"/>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959FF7CB-D288-B226-D6C1-7AC88017E7AB}"/>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494EDEC8-51C6-AFB5-6FD7-3B755EB635D9}"/>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CEAA0923-561C-4200-AD84-46E8161F09F4}" type="slidenum">
              <a:rPr lang="de-DE" altLang="de-DE" sz="1300"/>
              <a:pPr/>
              <a:t>28</a:t>
            </a:fld>
            <a:endParaRPr lang="de-DE" altLang="de-DE" sz="1300"/>
          </a:p>
        </p:txBody>
      </p:sp>
      <p:sp>
        <p:nvSpPr>
          <p:cNvPr id="59395" name="Rectangle 2">
            <a:extLst>
              <a:ext uri="{FF2B5EF4-FFF2-40B4-BE49-F238E27FC236}">
                <a16:creationId xmlns:a16="http://schemas.microsoft.com/office/drawing/2014/main" id="{FE13C228-8583-1DFA-7C78-9D06C10783D5}"/>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EC80EF69-754D-E341-FFA2-1DD69FB35A8C}"/>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804C404D-1F8F-967F-F009-9FC69A27C1AD}"/>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F3BA0165-3570-422A-9A02-8128177E668C}" type="slidenum">
              <a:rPr lang="de-DE" altLang="de-DE" sz="1300"/>
              <a:pPr/>
              <a:t>29</a:t>
            </a:fld>
            <a:endParaRPr lang="de-DE" altLang="de-DE" sz="1300"/>
          </a:p>
        </p:txBody>
      </p:sp>
      <p:sp>
        <p:nvSpPr>
          <p:cNvPr id="61443" name="Rectangle 2">
            <a:extLst>
              <a:ext uri="{FF2B5EF4-FFF2-40B4-BE49-F238E27FC236}">
                <a16:creationId xmlns:a16="http://schemas.microsoft.com/office/drawing/2014/main" id="{8F80F466-E418-8CF2-39F9-6816C7CDB09A}"/>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A7D712D5-45F7-8D2F-3A45-593828D2C7E7}"/>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01A9BEB6-7DDC-3CC1-10C8-1EED15FE8643}"/>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7159CAFB-EEB8-4FB3-A977-676B7433F581}" type="slidenum">
              <a:rPr lang="de-DE" altLang="de-DE" sz="1300"/>
              <a:pPr/>
              <a:t>3</a:t>
            </a:fld>
            <a:endParaRPr lang="de-DE" altLang="de-DE" sz="1300"/>
          </a:p>
        </p:txBody>
      </p:sp>
      <p:sp>
        <p:nvSpPr>
          <p:cNvPr id="8195" name="Rectangle 2">
            <a:extLst>
              <a:ext uri="{FF2B5EF4-FFF2-40B4-BE49-F238E27FC236}">
                <a16:creationId xmlns:a16="http://schemas.microsoft.com/office/drawing/2014/main" id="{D9FE3027-FEE9-3EDD-D104-E6AC6B423AB4}"/>
              </a:ext>
            </a:extLst>
          </p:cNvPr>
          <p:cNvSpPr>
            <a:spLocks noGrp="1" noRot="1" noChangeAspect="1" noChangeArrowheads="1" noTextEdit="1"/>
          </p:cNvSpPr>
          <p:nvPr>
            <p:ph type="sldImg"/>
          </p:nvPr>
        </p:nvSpPr>
        <p:spPr>
          <a:ln/>
        </p:spPr>
      </p:sp>
      <p:sp>
        <p:nvSpPr>
          <p:cNvPr id="8196" name="Rectangle 3">
            <a:extLst>
              <a:ext uri="{FF2B5EF4-FFF2-40B4-BE49-F238E27FC236}">
                <a16:creationId xmlns:a16="http://schemas.microsoft.com/office/drawing/2014/main" id="{924187A5-6E9F-286C-7BF6-BF0856694076}"/>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684644EE-F720-2E1D-A4E4-E944092CA499}"/>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58B6291F-6129-452E-A088-89370CEF44CE}" type="slidenum">
              <a:rPr lang="de-DE" altLang="de-DE" sz="1300"/>
              <a:pPr/>
              <a:t>30</a:t>
            </a:fld>
            <a:endParaRPr lang="de-DE" altLang="de-DE" sz="1300"/>
          </a:p>
        </p:txBody>
      </p:sp>
      <p:sp>
        <p:nvSpPr>
          <p:cNvPr id="63491" name="Rectangle 2">
            <a:extLst>
              <a:ext uri="{FF2B5EF4-FFF2-40B4-BE49-F238E27FC236}">
                <a16:creationId xmlns:a16="http://schemas.microsoft.com/office/drawing/2014/main" id="{6B64AB08-9711-F729-38B3-809408DE63D0}"/>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025B86CA-C642-C095-6EBE-49FD7D2EF3EA}"/>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F156330F-793A-F788-48CE-108D3755883A}"/>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0C23FA0-7371-413C-9B82-5883A55813C7}" type="slidenum">
              <a:rPr lang="de-DE" altLang="de-DE" sz="1300"/>
              <a:pPr/>
              <a:t>31</a:t>
            </a:fld>
            <a:endParaRPr lang="de-DE" altLang="de-DE" sz="1300"/>
          </a:p>
        </p:txBody>
      </p:sp>
      <p:sp>
        <p:nvSpPr>
          <p:cNvPr id="65539" name="Rectangle 2">
            <a:extLst>
              <a:ext uri="{FF2B5EF4-FFF2-40B4-BE49-F238E27FC236}">
                <a16:creationId xmlns:a16="http://schemas.microsoft.com/office/drawing/2014/main" id="{DA7C2F09-10B6-F758-372B-5092B55FAAA3}"/>
              </a:ext>
            </a:extLst>
          </p:cNvPr>
          <p:cNvSpPr>
            <a:spLocks noGrp="1" noRot="1" noChangeAspect="1" noChangeArrowheads="1" noTextEdit="1"/>
          </p:cNvSpPr>
          <p:nvPr>
            <p:ph type="sldImg"/>
          </p:nvPr>
        </p:nvSpPr>
        <p:spPr>
          <a:ln/>
        </p:spPr>
      </p:sp>
      <p:sp>
        <p:nvSpPr>
          <p:cNvPr id="65540" name="Rectangle 3">
            <a:extLst>
              <a:ext uri="{FF2B5EF4-FFF2-40B4-BE49-F238E27FC236}">
                <a16:creationId xmlns:a16="http://schemas.microsoft.com/office/drawing/2014/main" id="{50F68BC2-D6EE-8C55-E655-82CAFE5D5E7F}"/>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80C54728-EEE3-F46B-EB58-A6481D5527AD}"/>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5378604-A69E-497D-9400-AD525232BEB1}" type="slidenum">
              <a:rPr lang="de-DE" altLang="de-DE" sz="1300"/>
              <a:pPr/>
              <a:t>32</a:t>
            </a:fld>
            <a:endParaRPr lang="de-DE" altLang="de-DE" sz="1300"/>
          </a:p>
        </p:txBody>
      </p:sp>
      <p:sp>
        <p:nvSpPr>
          <p:cNvPr id="67587" name="Rectangle 2">
            <a:extLst>
              <a:ext uri="{FF2B5EF4-FFF2-40B4-BE49-F238E27FC236}">
                <a16:creationId xmlns:a16="http://schemas.microsoft.com/office/drawing/2014/main" id="{2496E587-95EA-EEBC-ABF8-9C0A651C612E}"/>
              </a:ext>
            </a:extLst>
          </p:cNvPr>
          <p:cNvSpPr>
            <a:spLocks noGrp="1" noRot="1" noChangeAspect="1" noChangeArrowheads="1" noTextEdit="1"/>
          </p:cNvSpPr>
          <p:nvPr>
            <p:ph type="sldImg"/>
          </p:nvPr>
        </p:nvSpPr>
        <p:spPr>
          <a:ln/>
        </p:spPr>
      </p:sp>
      <p:sp>
        <p:nvSpPr>
          <p:cNvPr id="67588" name="Rectangle 3">
            <a:extLst>
              <a:ext uri="{FF2B5EF4-FFF2-40B4-BE49-F238E27FC236}">
                <a16:creationId xmlns:a16="http://schemas.microsoft.com/office/drawing/2014/main" id="{24CF9D99-5240-4FBD-65BF-57FB846FD9F4}"/>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a:extLst>
              <a:ext uri="{FF2B5EF4-FFF2-40B4-BE49-F238E27FC236}">
                <a16:creationId xmlns:a16="http://schemas.microsoft.com/office/drawing/2014/main" id="{9DE72222-B668-6657-E46C-172DA98E48CC}"/>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62742917-5FA2-45EA-87F5-07F6404F7EF2}" type="slidenum">
              <a:rPr lang="de-DE" altLang="de-DE" sz="1300"/>
              <a:pPr/>
              <a:t>33</a:t>
            </a:fld>
            <a:endParaRPr lang="de-DE" altLang="de-DE" sz="1300"/>
          </a:p>
        </p:txBody>
      </p:sp>
      <p:sp>
        <p:nvSpPr>
          <p:cNvPr id="69635" name="Rectangle 2">
            <a:extLst>
              <a:ext uri="{FF2B5EF4-FFF2-40B4-BE49-F238E27FC236}">
                <a16:creationId xmlns:a16="http://schemas.microsoft.com/office/drawing/2014/main" id="{7D0BA2F1-2C1C-11B5-91D8-BABF0536ABF3}"/>
              </a:ext>
            </a:extLst>
          </p:cNvPr>
          <p:cNvSpPr>
            <a:spLocks noGrp="1" noRot="1" noChangeAspect="1" noChangeArrowheads="1" noTextEdit="1"/>
          </p:cNvSpPr>
          <p:nvPr>
            <p:ph type="sldImg"/>
          </p:nvPr>
        </p:nvSpPr>
        <p:spPr>
          <a:ln/>
        </p:spPr>
      </p:sp>
      <p:sp>
        <p:nvSpPr>
          <p:cNvPr id="69636" name="Rectangle 3">
            <a:extLst>
              <a:ext uri="{FF2B5EF4-FFF2-40B4-BE49-F238E27FC236}">
                <a16:creationId xmlns:a16="http://schemas.microsoft.com/office/drawing/2014/main" id="{7612DBF6-087F-089B-431E-9B58B6EE9EC5}"/>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25DD5D6F-6540-B116-D9C1-63A1E2BFD7EA}"/>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30136FA4-8F61-443B-AD66-5B89BE2442F4}" type="slidenum">
              <a:rPr lang="de-DE" altLang="de-DE" sz="1300"/>
              <a:pPr/>
              <a:t>34</a:t>
            </a:fld>
            <a:endParaRPr lang="de-DE" altLang="de-DE" sz="1300"/>
          </a:p>
        </p:txBody>
      </p:sp>
      <p:sp>
        <p:nvSpPr>
          <p:cNvPr id="71683" name="Rectangle 2">
            <a:extLst>
              <a:ext uri="{FF2B5EF4-FFF2-40B4-BE49-F238E27FC236}">
                <a16:creationId xmlns:a16="http://schemas.microsoft.com/office/drawing/2014/main" id="{4CB6B222-5654-47DC-E646-5840095A240C}"/>
              </a:ext>
            </a:extLst>
          </p:cNvPr>
          <p:cNvSpPr>
            <a:spLocks noGrp="1" noRot="1" noChangeAspect="1" noChangeArrowheads="1" noTextEdit="1"/>
          </p:cNvSpPr>
          <p:nvPr>
            <p:ph type="sldImg"/>
          </p:nvPr>
        </p:nvSpPr>
        <p:spPr>
          <a:ln/>
        </p:spPr>
      </p:sp>
      <p:sp>
        <p:nvSpPr>
          <p:cNvPr id="71684" name="Rectangle 3">
            <a:extLst>
              <a:ext uri="{FF2B5EF4-FFF2-40B4-BE49-F238E27FC236}">
                <a16:creationId xmlns:a16="http://schemas.microsoft.com/office/drawing/2014/main" id="{07D88677-CD25-3D1A-1CDB-BE3FF59B37C1}"/>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a:extLst>
              <a:ext uri="{FF2B5EF4-FFF2-40B4-BE49-F238E27FC236}">
                <a16:creationId xmlns:a16="http://schemas.microsoft.com/office/drawing/2014/main" id="{23B94551-7251-90CB-9EEC-5FF2A293E119}"/>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2A78B65E-E2BC-4A98-96F3-FFAFA462FDB9}" type="slidenum">
              <a:rPr lang="de-DE" altLang="de-DE" sz="1300"/>
              <a:pPr/>
              <a:t>35</a:t>
            </a:fld>
            <a:endParaRPr lang="de-DE" altLang="de-DE" sz="1300"/>
          </a:p>
        </p:txBody>
      </p:sp>
      <p:sp>
        <p:nvSpPr>
          <p:cNvPr id="73731" name="Rectangle 2">
            <a:extLst>
              <a:ext uri="{FF2B5EF4-FFF2-40B4-BE49-F238E27FC236}">
                <a16:creationId xmlns:a16="http://schemas.microsoft.com/office/drawing/2014/main" id="{C63FC58F-DF38-E3CB-DF16-55151E838C4A}"/>
              </a:ext>
            </a:extLst>
          </p:cNvPr>
          <p:cNvSpPr>
            <a:spLocks noGrp="1" noRot="1" noChangeAspect="1" noChangeArrowheads="1" noTextEdit="1"/>
          </p:cNvSpPr>
          <p:nvPr>
            <p:ph type="sldImg"/>
          </p:nvPr>
        </p:nvSpPr>
        <p:spPr>
          <a:ln/>
        </p:spPr>
      </p:sp>
      <p:sp>
        <p:nvSpPr>
          <p:cNvPr id="73732" name="Rectangle 3">
            <a:extLst>
              <a:ext uri="{FF2B5EF4-FFF2-40B4-BE49-F238E27FC236}">
                <a16:creationId xmlns:a16="http://schemas.microsoft.com/office/drawing/2014/main" id="{8A3BFD69-72BB-D06F-C683-FBE5B7933503}"/>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a:extLst>
              <a:ext uri="{FF2B5EF4-FFF2-40B4-BE49-F238E27FC236}">
                <a16:creationId xmlns:a16="http://schemas.microsoft.com/office/drawing/2014/main" id="{9F4C7156-1691-AA53-B608-3F2C9397540D}"/>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5633213F-CB44-46C2-9B2F-A51CD455E3F5}" type="slidenum">
              <a:rPr lang="de-DE" altLang="de-DE" sz="1300"/>
              <a:pPr/>
              <a:t>36</a:t>
            </a:fld>
            <a:endParaRPr lang="de-DE" altLang="de-DE" sz="1300"/>
          </a:p>
        </p:txBody>
      </p:sp>
      <p:sp>
        <p:nvSpPr>
          <p:cNvPr id="75779" name="Rectangle 2">
            <a:extLst>
              <a:ext uri="{FF2B5EF4-FFF2-40B4-BE49-F238E27FC236}">
                <a16:creationId xmlns:a16="http://schemas.microsoft.com/office/drawing/2014/main" id="{9F81D57C-FBB3-CA29-9378-776B3CFB13EC}"/>
              </a:ext>
            </a:extLst>
          </p:cNvPr>
          <p:cNvSpPr>
            <a:spLocks noGrp="1" noRot="1" noChangeAspect="1" noChangeArrowheads="1" noTextEdit="1"/>
          </p:cNvSpPr>
          <p:nvPr>
            <p:ph type="sldImg"/>
          </p:nvPr>
        </p:nvSpPr>
        <p:spPr>
          <a:ln/>
        </p:spPr>
      </p:sp>
      <p:sp>
        <p:nvSpPr>
          <p:cNvPr id="75780" name="Rectangle 3">
            <a:extLst>
              <a:ext uri="{FF2B5EF4-FFF2-40B4-BE49-F238E27FC236}">
                <a16:creationId xmlns:a16="http://schemas.microsoft.com/office/drawing/2014/main" id="{6EF7B5E7-4AC3-CF97-A3A1-B5A22D18A532}"/>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a:extLst>
              <a:ext uri="{FF2B5EF4-FFF2-40B4-BE49-F238E27FC236}">
                <a16:creationId xmlns:a16="http://schemas.microsoft.com/office/drawing/2014/main" id="{0F2B26FF-A680-4D44-875B-0D0AD21BFBE1}"/>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80C54E4A-957F-4929-8C0F-04DFD75FD18C}" type="slidenum">
              <a:rPr lang="de-DE" altLang="de-DE" sz="1300"/>
              <a:pPr/>
              <a:t>37</a:t>
            </a:fld>
            <a:endParaRPr lang="de-DE" altLang="de-DE" sz="1300"/>
          </a:p>
        </p:txBody>
      </p:sp>
      <p:sp>
        <p:nvSpPr>
          <p:cNvPr id="77827" name="Rectangle 2">
            <a:extLst>
              <a:ext uri="{FF2B5EF4-FFF2-40B4-BE49-F238E27FC236}">
                <a16:creationId xmlns:a16="http://schemas.microsoft.com/office/drawing/2014/main" id="{A56843FA-3C40-6307-50A7-D0CF8BEF2485}"/>
              </a:ext>
            </a:extLst>
          </p:cNvPr>
          <p:cNvSpPr>
            <a:spLocks noGrp="1" noRot="1" noChangeAspect="1" noChangeArrowheads="1" noTextEdit="1"/>
          </p:cNvSpPr>
          <p:nvPr>
            <p:ph type="sldImg"/>
          </p:nvPr>
        </p:nvSpPr>
        <p:spPr>
          <a:ln/>
        </p:spPr>
      </p:sp>
      <p:sp>
        <p:nvSpPr>
          <p:cNvPr id="77828" name="Rectangle 3">
            <a:extLst>
              <a:ext uri="{FF2B5EF4-FFF2-40B4-BE49-F238E27FC236}">
                <a16:creationId xmlns:a16="http://schemas.microsoft.com/office/drawing/2014/main" id="{4137D9DE-6F8A-3DFF-8831-D29BBE06C683}"/>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a:extLst>
              <a:ext uri="{FF2B5EF4-FFF2-40B4-BE49-F238E27FC236}">
                <a16:creationId xmlns:a16="http://schemas.microsoft.com/office/drawing/2014/main" id="{4202800D-AD00-C9D9-A4B1-5CA9DC8BB1D5}"/>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E777BF7C-E246-42E7-A1D1-E7946D76E849}" type="slidenum">
              <a:rPr lang="de-DE" altLang="de-DE" sz="1300"/>
              <a:pPr/>
              <a:t>38</a:t>
            </a:fld>
            <a:endParaRPr lang="de-DE" altLang="de-DE" sz="1300"/>
          </a:p>
        </p:txBody>
      </p:sp>
      <p:sp>
        <p:nvSpPr>
          <p:cNvPr id="79875" name="Rectangle 2">
            <a:extLst>
              <a:ext uri="{FF2B5EF4-FFF2-40B4-BE49-F238E27FC236}">
                <a16:creationId xmlns:a16="http://schemas.microsoft.com/office/drawing/2014/main" id="{170AE7DC-94A4-3892-C467-FDB7EBDC4E46}"/>
              </a:ext>
            </a:extLst>
          </p:cNvPr>
          <p:cNvSpPr>
            <a:spLocks noGrp="1" noRot="1" noChangeAspect="1" noChangeArrowheads="1" noTextEdit="1"/>
          </p:cNvSpPr>
          <p:nvPr>
            <p:ph type="sldImg"/>
          </p:nvPr>
        </p:nvSpPr>
        <p:spPr>
          <a:ln/>
        </p:spPr>
      </p:sp>
      <p:sp>
        <p:nvSpPr>
          <p:cNvPr id="79876" name="Rectangle 3">
            <a:extLst>
              <a:ext uri="{FF2B5EF4-FFF2-40B4-BE49-F238E27FC236}">
                <a16:creationId xmlns:a16="http://schemas.microsoft.com/office/drawing/2014/main" id="{914F8304-BB2F-9723-3D7D-759EE5AB6928}"/>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a:extLst>
              <a:ext uri="{FF2B5EF4-FFF2-40B4-BE49-F238E27FC236}">
                <a16:creationId xmlns:a16="http://schemas.microsoft.com/office/drawing/2014/main" id="{A5D097DB-73F9-B28A-CA27-CAEC4D21395D}"/>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4565141A-F1CC-4FEE-99E8-E0FD039641E9}" type="slidenum">
              <a:rPr lang="de-DE" altLang="de-DE" sz="1300"/>
              <a:pPr/>
              <a:t>39</a:t>
            </a:fld>
            <a:endParaRPr lang="de-DE" altLang="de-DE" sz="1300"/>
          </a:p>
        </p:txBody>
      </p:sp>
      <p:sp>
        <p:nvSpPr>
          <p:cNvPr id="81923" name="Rectangle 2">
            <a:extLst>
              <a:ext uri="{FF2B5EF4-FFF2-40B4-BE49-F238E27FC236}">
                <a16:creationId xmlns:a16="http://schemas.microsoft.com/office/drawing/2014/main" id="{39CA436C-E493-5ACA-C0C1-E97FF0A93186}"/>
              </a:ext>
            </a:extLst>
          </p:cNvPr>
          <p:cNvSpPr>
            <a:spLocks noGrp="1" noRot="1" noChangeAspect="1" noChangeArrowheads="1" noTextEdit="1"/>
          </p:cNvSpPr>
          <p:nvPr>
            <p:ph type="sldImg"/>
          </p:nvPr>
        </p:nvSpPr>
        <p:spPr>
          <a:ln/>
        </p:spPr>
      </p:sp>
      <p:sp>
        <p:nvSpPr>
          <p:cNvPr id="81924" name="Rectangle 3">
            <a:extLst>
              <a:ext uri="{FF2B5EF4-FFF2-40B4-BE49-F238E27FC236}">
                <a16:creationId xmlns:a16="http://schemas.microsoft.com/office/drawing/2014/main" id="{7976591F-31B5-9BA5-9774-74DA074C1773}"/>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613DFA81-7F9D-E183-6871-1E2574671DF7}"/>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EF2F1B9B-4257-4B8E-9954-068E566FB855}" type="slidenum">
              <a:rPr lang="de-DE" altLang="de-DE" sz="1300"/>
              <a:pPr/>
              <a:t>4</a:t>
            </a:fld>
            <a:endParaRPr lang="de-DE" altLang="de-DE" sz="1300"/>
          </a:p>
        </p:txBody>
      </p:sp>
      <p:sp>
        <p:nvSpPr>
          <p:cNvPr id="10243" name="Rectangle 2">
            <a:extLst>
              <a:ext uri="{FF2B5EF4-FFF2-40B4-BE49-F238E27FC236}">
                <a16:creationId xmlns:a16="http://schemas.microsoft.com/office/drawing/2014/main" id="{992DC925-0766-CBE4-D623-0996F41079E7}"/>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621914F4-EB49-B7A7-BDD3-AB73C15E89DB}"/>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a:extLst>
              <a:ext uri="{FF2B5EF4-FFF2-40B4-BE49-F238E27FC236}">
                <a16:creationId xmlns:a16="http://schemas.microsoft.com/office/drawing/2014/main" id="{FFDCC22A-24BA-2CBA-217E-8238C75E7224}"/>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F7F5D60D-FC70-4902-B889-9589DD1808BA}" type="slidenum">
              <a:rPr lang="de-DE" altLang="de-DE" sz="1300"/>
              <a:pPr/>
              <a:t>40</a:t>
            </a:fld>
            <a:endParaRPr lang="de-DE" altLang="de-DE" sz="1300"/>
          </a:p>
        </p:txBody>
      </p:sp>
      <p:sp>
        <p:nvSpPr>
          <p:cNvPr id="83971" name="Rectangle 2">
            <a:extLst>
              <a:ext uri="{FF2B5EF4-FFF2-40B4-BE49-F238E27FC236}">
                <a16:creationId xmlns:a16="http://schemas.microsoft.com/office/drawing/2014/main" id="{8D636621-EF32-BA67-006C-7C768C917382}"/>
              </a:ext>
            </a:extLst>
          </p:cNvPr>
          <p:cNvSpPr>
            <a:spLocks noGrp="1" noRot="1" noChangeAspect="1" noChangeArrowheads="1" noTextEdit="1"/>
          </p:cNvSpPr>
          <p:nvPr>
            <p:ph type="sldImg"/>
          </p:nvPr>
        </p:nvSpPr>
        <p:spPr>
          <a:ln/>
        </p:spPr>
      </p:sp>
      <p:sp>
        <p:nvSpPr>
          <p:cNvPr id="83972" name="Rectangle 3">
            <a:extLst>
              <a:ext uri="{FF2B5EF4-FFF2-40B4-BE49-F238E27FC236}">
                <a16:creationId xmlns:a16="http://schemas.microsoft.com/office/drawing/2014/main" id="{48F6528D-94A7-4917-6EAD-B27008C483BA}"/>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a:extLst>
              <a:ext uri="{FF2B5EF4-FFF2-40B4-BE49-F238E27FC236}">
                <a16:creationId xmlns:a16="http://schemas.microsoft.com/office/drawing/2014/main" id="{5C09145D-C66F-2241-B516-9C382D3F9389}"/>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220EED03-4E67-4F1B-843F-98001C704A13}" type="slidenum">
              <a:rPr lang="de-DE" altLang="de-DE" sz="1300"/>
              <a:pPr/>
              <a:t>41</a:t>
            </a:fld>
            <a:endParaRPr lang="de-DE" altLang="de-DE" sz="1300"/>
          </a:p>
        </p:txBody>
      </p:sp>
      <p:sp>
        <p:nvSpPr>
          <p:cNvPr id="86019" name="Rectangle 2">
            <a:extLst>
              <a:ext uri="{FF2B5EF4-FFF2-40B4-BE49-F238E27FC236}">
                <a16:creationId xmlns:a16="http://schemas.microsoft.com/office/drawing/2014/main" id="{26BC298D-7F10-653F-CFCA-DFFADB9331B0}"/>
              </a:ext>
            </a:extLst>
          </p:cNvPr>
          <p:cNvSpPr>
            <a:spLocks noGrp="1" noRot="1" noChangeAspect="1" noChangeArrowheads="1" noTextEdit="1"/>
          </p:cNvSpPr>
          <p:nvPr>
            <p:ph type="sldImg"/>
          </p:nvPr>
        </p:nvSpPr>
        <p:spPr>
          <a:ln/>
        </p:spPr>
      </p:sp>
      <p:sp>
        <p:nvSpPr>
          <p:cNvPr id="86020" name="Rectangle 3">
            <a:extLst>
              <a:ext uri="{FF2B5EF4-FFF2-40B4-BE49-F238E27FC236}">
                <a16:creationId xmlns:a16="http://schemas.microsoft.com/office/drawing/2014/main" id="{8371BFDD-0FD9-8E6A-FBDE-C2F68A0BAFAE}"/>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a:extLst>
              <a:ext uri="{FF2B5EF4-FFF2-40B4-BE49-F238E27FC236}">
                <a16:creationId xmlns:a16="http://schemas.microsoft.com/office/drawing/2014/main" id="{4F711A3A-2A37-9C82-D6AC-FE933F1EBC88}"/>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930C7D76-C4EB-4A6C-82BB-23E215AF99C1}" type="slidenum">
              <a:rPr lang="de-DE" altLang="de-DE" sz="1300"/>
              <a:pPr/>
              <a:t>42</a:t>
            </a:fld>
            <a:endParaRPr lang="de-DE" altLang="de-DE" sz="1300"/>
          </a:p>
        </p:txBody>
      </p:sp>
      <p:sp>
        <p:nvSpPr>
          <p:cNvPr id="88067" name="Rectangle 2">
            <a:extLst>
              <a:ext uri="{FF2B5EF4-FFF2-40B4-BE49-F238E27FC236}">
                <a16:creationId xmlns:a16="http://schemas.microsoft.com/office/drawing/2014/main" id="{6FE0A734-A5EC-CA95-9D10-C883678C9ECD}"/>
              </a:ext>
            </a:extLst>
          </p:cNvPr>
          <p:cNvSpPr>
            <a:spLocks noGrp="1" noRot="1" noChangeAspect="1" noChangeArrowheads="1" noTextEdit="1"/>
          </p:cNvSpPr>
          <p:nvPr>
            <p:ph type="sldImg"/>
          </p:nvPr>
        </p:nvSpPr>
        <p:spPr>
          <a:ln/>
        </p:spPr>
      </p:sp>
      <p:sp>
        <p:nvSpPr>
          <p:cNvPr id="88068" name="Rectangle 3">
            <a:extLst>
              <a:ext uri="{FF2B5EF4-FFF2-40B4-BE49-F238E27FC236}">
                <a16:creationId xmlns:a16="http://schemas.microsoft.com/office/drawing/2014/main" id="{40912D34-06A1-63A6-4C51-7458063F8480}"/>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a:extLst>
              <a:ext uri="{FF2B5EF4-FFF2-40B4-BE49-F238E27FC236}">
                <a16:creationId xmlns:a16="http://schemas.microsoft.com/office/drawing/2014/main" id="{9F8EC49C-2AC5-932F-4BC1-2852F296EB84}"/>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7EBBB91F-2A25-47E7-9332-753DB2868757}" type="slidenum">
              <a:rPr lang="de-DE" altLang="de-DE" sz="1300"/>
              <a:pPr/>
              <a:t>43</a:t>
            </a:fld>
            <a:endParaRPr lang="de-DE" altLang="de-DE" sz="1300"/>
          </a:p>
        </p:txBody>
      </p:sp>
      <p:sp>
        <p:nvSpPr>
          <p:cNvPr id="90115" name="Rectangle 2">
            <a:extLst>
              <a:ext uri="{FF2B5EF4-FFF2-40B4-BE49-F238E27FC236}">
                <a16:creationId xmlns:a16="http://schemas.microsoft.com/office/drawing/2014/main" id="{17EE8C85-F16B-872B-0901-C756BC73F7FD}"/>
              </a:ext>
            </a:extLst>
          </p:cNvPr>
          <p:cNvSpPr>
            <a:spLocks noGrp="1" noRot="1" noChangeAspect="1" noChangeArrowheads="1" noTextEdit="1"/>
          </p:cNvSpPr>
          <p:nvPr>
            <p:ph type="sldImg"/>
          </p:nvPr>
        </p:nvSpPr>
        <p:spPr>
          <a:ln/>
        </p:spPr>
      </p:sp>
      <p:sp>
        <p:nvSpPr>
          <p:cNvPr id="90116" name="Rectangle 3">
            <a:extLst>
              <a:ext uri="{FF2B5EF4-FFF2-40B4-BE49-F238E27FC236}">
                <a16:creationId xmlns:a16="http://schemas.microsoft.com/office/drawing/2014/main" id="{ED2DBD80-FEAC-1864-B2A2-741A902D44B6}"/>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a:extLst>
              <a:ext uri="{FF2B5EF4-FFF2-40B4-BE49-F238E27FC236}">
                <a16:creationId xmlns:a16="http://schemas.microsoft.com/office/drawing/2014/main" id="{52B18B78-657E-CBDA-CAFB-02C22DDB149A}"/>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AE7F09A2-153F-4E76-972B-5947EC04E406}" type="slidenum">
              <a:rPr lang="de-DE" altLang="de-DE" sz="1300"/>
              <a:pPr/>
              <a:t>44</a:t>
            </a:fld>
            <a:endParaRPr lang="de-DE" altLang="de-DE" sz="1300"/>
          </a:p>
        </p:txBody>
      </p:sp>
      <p:sp>
        <p:nvSpPr>
          <p:cNvPr id="92163" name="Rectangle 2">
            <a:extLst>
              <a:ext uri="{FF2B5EF4-FFF2-40B4-BE49-F238E27FC236}">
                <a16:creationId xmlns:a16="http://schemas.microsoft.com/office/drawing/2014/main" id="{00C5A67F-36CE-B26B-54A5-A4A7BB81BCEF}"/>
              </a:ext>
            </a:extLst>
          </p:cNvPr>
          <p:cNvSpPr>
            <a:spLocks noGrp="1" noRot="1" noChangeAspect="1" noChangeArrowheads="1" noTextEdit="1"/>
          </p:cNvSpPr>
          <p:nvPr>
            <p:ph type="sldImg"/>
          </p:nvPr>
        </p:nvSpPr>
        <p:spPr>
          <a:ln/>
        </p:spPr>
      </p:sp>
      <p:sp>
        <p:nvSpPr>
          <p:cNvPr id="92164" name="Rectangle 3">
            <a:extLst>
              <a:ext uri="{FF2B5EF4-FFF2-40B4-BE49-F238E27FC236}">
                <a16:creationId xmlns:a16="http://schemas.microsoft.com/office/drawing/2014/main" id="{DDF0727D-A5F8-B352-E0FF-9CBE143520DC}"/>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a:extLst>
              <a:ext uri="{FF2B5EF4-FFF2-40B4-BE49-F238E27FC236}">
                <a16:creationId xmlns:a16="http://schemas.microsoft.com/office/drawing/2014/main" id="{0B5CA312-BAD4-A4FC-F1A3-8E49890B7A3F}"/>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83E5A36D-6CA0-4CB4-B385-6B840EAA9480}" type="slidenum">
              <a:rPr lang="de-DE" altLang="de-DE" sz="1300"/>
              <a:pPr/>
              <a:t>45</a:t>
            </a:fld>
            <a:endParaRPr lang="de-DE" altLang="de-DE" sz="1300"/>
          </a:p>
        </p:txBody>
      </p:sp>
      <p:sp>
        <p:nvSpPr>
          <p:cNvPr id="94211" name="Rectangle 2">
            <a:extLst>
              <a:ext uri="{FF2B5EF4-FFF2-40B4-BE49-F238E27FC236}">
                <a16:creationId xmlns:a16="http://schemas.microsoft.com/office/drawing/2014/main" id="{7776F816-0E9A-8A61-6746-3D1D7E074937}"/>
              </a:ext>
            </a:extLst>
          </p:cNvPr>
          <p:cNvSpPr>
            <a:spLocks noGrp="1" noRot="1" noChangeAspect="1" noChangeArrowheads="1" noTextEdit="1"/>
          </p:cNvSpPr>
          <p:nvPr>
            <p:ph type="sldImg"/>
          </p:nvPr>
        </p:nvSpPr>
        <p:spPr>
          <a:ln/>
        </p:spPr>
      </p:sp>
      <p:sp>
        <p:nvSpPr>
          <p:cNvPr id="94212" name="Rectangle 3">
            <a:extLst>
              <a:ext uri="{FF2B5EF4-FFF2-40B4-BE49-F238E27FC236}">
                <a16:creationId xmlns:a16="http://schemas.microsoft.com/office/drawing/2014/main" id="{4AD507A1-0AE6-FC5D-5808-976DE987CAF2}"/>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a:extLst>
              <a:ext uri="{FF2B5EF4-FFF2-40B4-BE49-F238E27FC236}">
                <a16:creationId xmlns:a16="http://schemas.microsoft.com/office/drawing/2014/main" id="{CAF4AFB6-46F3-E66C-DCD9-FB5B76C99FD6}"/>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4D7E6CB1-B5A0-48E1-9337-07FD84A4D1A6}" type="slidenum">
              <a:rPr lang="de-DE" altLang="de-DE" sz="1300"/>
              <a:pPr/>
              <a:t>46</a:t>
            </a:fld>
            <a:endParaRPr lang="de-DE" altLang="de-DE" sz="1300"/>
          </a:p>
        </p:txBody>
      </p:sp>
      <p:sp>
        <p:nvSpPr>
          <p:cNvPr id="96259" name="Rectangle 2">
            <a:extLst>
              <a:ext uri="{FF2B5EF4-FFF2-40B4-BE49-F238E27FC236}">
                <a16:creationId xmlns:a16="http://schemas.microsoft.com/office/drawing/2014/main" id="{963D9B04-0476-0DCF-3AE1-5AC0AF80A92B}"/>
              </a:ext>
            </a:extLst>
          </p:cNvPr>
          <p:cNvSpPr>
            <a:spLocks noGrp="1" noRot="1" noChangeAspect="1" noChangeArrowheads="1" noTextEdit="1"/>
          </p:cNvSpPr>
          <p:nvPr>
            <p:ph type="sldImg"/>
          </p:nvPr>
        </p:nvSpPr>
        <p:spPr>
          <a:ln/>
        </p:spPr>
      </p:sp>
      <p:sp>
        <p:nvSpPr>
          <p:cNvPr id="96260" name="Rectangle 3">
            <a:extLst>
              <a:ext uri="{FF2B5EF4-FFF2-40B4-BE49-F238E27FC236}">
                <a16:creationId xmlns:a16="http://schemas.microsoft.com/office/drawing/2014/main" id="{EA3EA945-6120-940B-54BC-1B27236BB606}"/>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a:extLst>
              <a:ext uri="{FF2B5EF4-FFF2-40B4-BE49-F238E27FC236}">
                <a16:creationId xmlns:a16="http://schemas.microsoft.com/office/drawing/2014/main" id="{CB48F212-3F3E-C1C9-6575-C6CE4400683C}"/>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78480F64-51C1-49A7-B88F-712329ED2F51}" type="slidenum">
              <a:rPr lang="de-DE" altLang="de-DE" sz="1300"/>
              <a:pPr/>
              <a:t>47</a:t>
            </a:fld>
            <a:endParaRPr lang="de-DE" altLang="de-DE" sz="1300"/>
          </a:p>
        </p:txBody>
      </p:sp>
      <p:sp>
        <p:nvSpPr>
          <p:cNvPr id="98307" name="Rectangle 2">
            <a:extLst>
              <a:ext uri="{FF2B5EF4-FFF2-40B4-BE49-F238E27FC236}">
                <a16:creationId xmlns:a16="http://schemas.microsoft.com/office/drawing/2014/main" id="{4F7A851F-77D6-0CA0-2D14-65C58168537A}"/>
              </a:ext>
            </a:extLst>
          </p:cNvPr>
          <p:cNvSpPr>
            <a:spLocks noGrp="1" noRot="1" noChangeAspect="1" noChangeArrowheads="1" noTextEdit="1"/>
          </p:cNvSpPr>
          <p:nvPr>
            <p:ph type="sldImg"/>
          </p:nvPr>
        </p:nvSpPr>
        <p:spPr>
          <a:ln/>
        </p:spPr>
      </p:sp>
      <p:sp>
        <p:nvSpPr>
          <p:cNvPr id="98308" name="Rectangle 3">
            <a:extLst>
              <a:ext uri="{FF2B5EF4-FFF2-40B4-BE49-F238E27FC236}">
                <a16:creationId xmlns:a16="http://schemas.microsoft.com/office/drawing/2014/main" id="{3BC7CCDC-01AA-4D0A-49DA-A8F9485B1CF0}"/>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a:extLst>
              <a:ext uri="{FF2B5EF4-FFF2-40B4-BE49-F238E27FC236}">
                <a16:creationId xmlns:a16="http://schemas.microsoft.com/office/drawing/2014/main" id="{C48E8C9C-50A0-EED1-E590-ED55F3BB5095}"/>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86AA97A1-7A0C-4D5D-9372-D9BDC8602B6F}" type="slidenum">
              <a:rPr lang="de-DE" altLang="de-DE" sz="1300"/>
              <a:pPr/>
              <a:t>48</a:t>
            </a:fld>
            <a:endParaRPr lang="de-DE" altLang="de-DE" sz="1300"/>
          </a:p>
        </p:txBody>
      </p:sp>
      <p:sp>
        <p:nvSpPr>
          <p:cNvPr id="100355" name="Rectangle 2">
            <a:extLst>
              <a:ext uri="{FF2B5EF4-FFF2-40B4-BE49-F238E27FC236}">
                <a16:creationId xmlns:a16="http://schemas.microsoft.com/office/drawing/2014/main" id="{5ACA5632-5419-BABC-952C-37A358693804}"/>
              </a:ext>
            </a:extLst>
          </p:cNvPr>
          <p:cNvSpPr>
            <a:spLocks noGrp="1" noRot="1" noChangeAspect="1" noChangeArrowheads="1" noTextEdit="1"/>
          </p:cNvSpPr>
          <p:nvPr>
            <p:ph type="sldImg"/>
          </p:nvPr>
        </p:nvSpPr>
        <p:spPr>
          <a:ln/>
        </p:spPr>
      </p:sp>
      <p:sp>
        <p:nvSpPr>
          <p:cNvPr id="100356" name="Rectangle 3">
            <a:extLst>
              <a:ext uri="{FF2B5EF4-FFF2-40B4-BE49-F238E27FC236}">
                <a16:creationId xmlns:a16="http://schemas.microsoft.com/office/drawing/2014/main" id="{89A9960A-0036-0026-8858-D445A3D2AE01}"/>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a:extLst>
              <a:ext uri="{FF2B5EF4-FFF2-40B4-BE49-F238E27FC236}">
                <a16:creationId xmlns:a16="http://schemas.microsoft.com/office/drawing/2014/main" id="{4F926C56-F4B4-3686-59A7-42E3FEF538D2}"/>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810A9244-39DA-4869-87D1-48DB8E9D99C3}" type="slidenum">
              <a:rPr lang="de-DE" altLang="de-DE" sz="1300"/>
              <a:pPr/>
              <a:t>49</a:t>
            </a:fld>
            <a:endParaRPr lang="de-DE" altLang="de-DE" sz="1300"/>
          </a:p>
        </p:txBody>
      </p:sp>
      <p:sp>
        <p:nvSpPr>
          <p:cNvPr id="102403" name="Rectangle 2">
            <a:extLst>
              <a:ext uri="{FF2B5EF4-FFF2-40B4-BE49-F238E27FC236}">
                <a16:creationId xmlns:a16="http://schemas.microsoft.com/office/drawing/2014/main" id="{47254123-6E1B-A507-F6B3-EBBB37910D28}"/>
              </a:ext>
            </a:extLst>
          </p:cNvPr>
          <p:cNvSpPr>
            <a:spLocks noGrp="1" noRot="1" noChangeAspect="1" noChangeArrowheads="1" noTextEdit="1"/>
          </p:cNvSpPr>
          <p:nvPr>
            <p:ph type="sldImg"/>
          </p:nvPr>
        </p:nvSpPr>
        <p:spPr>
          <a:ln/>
        </p:spPr>
      </p:sp>
      <p:sp>
        <p:nvSpPr>
          <p:cNvPr id="102404" name="Rectangle 3">
            <a:extLst>
              <a:ext uri="{FF2B5EF4-FFF2-40B4-BE49-F238E27FC236}">
                <a16:creationId xmlns:a16="http://schemas.microsoft.com/office/drawing/2014/main" id="{9F504427-3059-D5FD-1052-0132E5DD3825}"/>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a:extLst>
              <a:ext uri="{FF2B5EF4-FFF2-40B4-BE49-F238E27FC236}">
                <a16:creationId xmlns:a16="http://schemas.microsoft.com/office/drawing/2014/main" id="{E72A6EF3-7258-AA08-D491-1752623123CB}"/>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BB954656-F15C-4494-9846-63AEECE21D07}" type="slidenum">
              <a:rPr lang="de-DE" altLang="de-DE" sz="1300"/>
              <a:pPr/>
              <a:t>5</a:t>
            </a:fld>
            <a:endParaRPr lang="de-DE" altLang="de-DE" sz="1300"/>
          </a:p>
        </p:txBody>
      </p:sp>
      <p:sp>
        <p:nvSpPr>
          <p:cNvPr id="12291" name="Rectangle 2">
            <a:extLst>
              <a:ext uri="{FF2B5EF4-FFF2-40B4-BE49-F238E27FC236}">
                <a16:creationId xmlns:a16="http://schemas.microsoft.com/office/drawing/2014/main" id="{11170785-3DD0-E1AB-4B81-B8D9B83EFBA8}"/>
              </a:ext>
            </a:extLst>
          </p:cNvPr>
          <p:cNvSpPr>
            <a:spLocks noGrp="1" noRot="1" noChangeAspect="1" noChangeArrowheads="1" noTextEdit="1"/>
          </p:cNvSpPr>
          <p:nvPr>
            <p:ph type="sldImg"/>
          </p:nvPr>
        </p:nvSpPr>
        <p:spPr>
          <a:ln/>
        </p:spPr>
      </p:sp>
      <p:sp>
        <p:nvSpPr>
          <p:cNvPr id="12292" name="Rectangle 3">
            <a:extLst>
              <a:ext uri="{FF2B5EF4-FFF2-40B4-BE49-F238E27FC236}">
                <a16:creationId xmlns:a16="http://schemas.microsoft.com/office/drawing/2014/main" id="{607EF792-294B-3224-8B48-DA979BC31B78}"/>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a:extLst>
              <a:ext uri="{FF2B5EF4-FFF2-40B4-BE49-F238E27FC236}">
                <a16:creationId xmlns:a16="http://schemas.microsoft.com/office/drawing/2014/main" id="{9C6BDB79-542C-DFCC-DAC6-1D2E0FD2305C}"/>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FB401B0E-8051-411D-8D89-9B8C777F57D6}" type="slidenum">
              <a:rPr lang="de-DE" altLang="de-DE" sz="1300"/>
              <a:pPr/>
              <a:t>50</a:t>
            </a:fld>
            <a:endParaRPr lang="de-DE" altLang="de-DE" sz="1300"/>
          </a:p>
        </p:txBody>
      </p:sp>
      <p:sp>
        <p:nvSpPr>
          <p:cNvPr id="104451" name="Rectangle 2">
            <a:extLst>
              <a:ext uri="{FF2B5EF4-FFF2-40B4-BE49-F238E27FC236}">
                <a16:creationId xmlns:a16="http://schemas.microsoft.com/office/drawing/2014/main" id="{8342CA50-5454-412C-3772-0411E0D7CCA4}"/>
              </a:ext>
            </a:extLst>
          </p:cNvPr>
          <p:cNvSpPr>
            <a:spLocks noGrp="1" noRot="1" noChangeAspect="1" noChangeArrowheads="1" noTextEdit="1"/>
          </p:cNvSpPr>
          <p:nvPr>
            <p:ph type="sldImg"/>
          </p:nvPr>
        </p:nvSpPr>
        <p:spPr>
          <a:ln/>
        </p:spPr>
      </p:sp>
      <p:sp>
        <p:nvSpPr>
          <p:cNvPr id="104452" name="Rectangle 3">
            <a:extLst>
              <a:ext uri="{FF2B5EF4-FFF2-40B4-BE49-F238E27FC236}">
                <a16:creationId xmlns:a16="http://schemas.microsoft.com/office/drawing/2014/main" id="{3D027FEF-15EC-985C-F375-F9C0951F8750}"/>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a:extLst>
              <a:ext uri="{FF2B5EF4-FFF2-40B4-BE49-F238E27FC236}">
                <a16:creationId xmlns:a16="http://schemas.microsoft.com/office/drawing/2014/main" id="{F63889E3-113C-EAD1-1BD0-8613B8AF49C5}"/>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BDF4D709-613C-4900-B4B1-59BDEA4F0054}" type="slidenum">
              <a:rPr lang="de-DE" altLang="de-DE" sz="1300"/>
              <a:pPr/>
              <a:t>51</a:t>
            </a:fld>
            <a:endParaRPr lang="de-DE" altLang="de-DE" sz="1300"/>
          </a:p>
        </p:txBody>
      </p:sp>
      <p:sp>
        <p:nvSpPr>
          <p:cNvPr id="106499" name="Rectangle 2">
            <a:extLst>
              <a:ext uri="{FF2B5EF4-FFF2-40B4-BE49-F238E27FC236}">
                <a16:creationId xmlns:a16="http://schemas.microsoft.com/office/drawing/2014/main" id="{00D592B6-04F9-15E6-ED81-05A637B4EB83}"/>
              </a:ext>
            </a:extLst>
          </p:cNvPr>
          <p:cNvSpPr>
            <a:spLocks noGrp="1" noRot="1" noChangeAspect="1" noChangeArrowheads="1" noTextEdit="1"/>
          </p:cNvSpPr>
          <p:nvPr>
            <p:ph type="sldImg"/>
          </p:nvPr>
        </p:nvSpPr>
        <p:spPr>
          <a:ln/>
        </p:spPr>
      </p:sp>
      <p:sp>
        <p:nvSpPr>
          <p:cNvPr id="106500" name="Rectangle 3">
            <a:extLst>
              <a:ext uri="{FF2B5EF4-FFF2-40B4-BE49-F238E27FC236}">
                <a16:creationId xmlns:a16="http://schemas.microsoft.com/office/drawing/2014/main" id="{92E9F7EE-1846-5EF6-58FB-8711AB46E1CA}"/>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a:extLst>
              <a:ext uri="{FF2B5EF4-FFF2-40B4-BE49-F238E27FC236}">
                <a16:creationId xmlns:a16="http://schemas.microsoft.com/office/drawing/2014/main" id="{85AEF5DA-BF2C-DAC2-49C7-0F8C3067D9E6}"/>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6E8F66FE-0D2D-4DBB-B9DF-6D67E5172DD2}" type="slidenum">
              <a:rPr lang="de-DE" altLang="de-DE" sz="1300"/>
              <a:pPr/>
              <a:t>52</a:t>
            </a:fld>
            <a:endParaRPr lang="de-DE" altLang="de-DE" sz="1300"/>
          </a:p>
        </p:txBody>
      </p:sp>
      <p:sp>
        <p:nvSpPr>
          <p:cNvPr id="108547" name="Rectangle 2">
            <a:extLst>
              <a:ext uri="{FF2B5EF4-FFF2-40B4-BE49-F238E27FC236}">
                <a16:creationId xmlns:a16="http://schemas.microsoft.com/office/drawing/2014/main" id="{55E096A5-06C7-DB36-362D-DB4BCA200DFC}"/>
              </a:ext>
            </a:extLst>
          </p:cNvPr>
          <p:cNvSpPr>
            <a:spLocks noGrp="1" noRot="1" noChangeAspect="1" noChangeArrowheads="1" noTextEdit="1"/>
          </p:cNvSpPr>
          <p:nvPr>
            <p:ph type="sldImg"/>
          </p:nvPr>
        </p:nvSpPr>
        <p:spPr>
          <a:ln/>
        </p:spPr>
      </p:sp>
      <p:sp>
        <p:nvSpPr>
          <p:cNvPr id="108548" name="Rectangle 3">
            <a:extLst>
              <a:ext uri="{FF2B5EF4-FFF2-40B4-BE49-F238E27FC236}">
                <a16:creationId xmlns:a16="http://schemas.microsoft.com/office/drawing/2014/main" id="{F4CABAEA-4FDB-9FBA-41BB-9D1B1367D0F2}"/>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a:extLst>
              <a:ext uri="{FF2B5EF4-FFF2-40B4-BE49-F238E27FC236}">
                <a16:creationId xmlns:a16="http://schemas.microsoft.com/office/drawing/2014/main" id="{FB4981B6-AFD4-45F3-C165-14E9F362E189}"/>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27078EEF-5F59-47F6-B229-DFADBF8D2183}" type="slidenum">
              <a:rPr lang="de-DE" altLang="de-DE" sz="1300"/>
              <a:pPr/>
              <a:t>53</a:t>
            </a:fld>
            <a:endParaRPr lang="de-DE" altLang="de-DE" sz="1300"/>
          </a:p>
        </p:txBody>
      </p:sp>
      <p:sp>
        <p:nvSpPr>
          <p:cNvPr id="110595" name="Rectangle 2">
            <a:extLst>
              <a:ext uri="{FF2B5EF4-FFF2-40B4-BE49-F238E27FC236}">
                <a16:creationId xmlns:a16="http://schemas.microsoft.com/office/drawing/2014/main" id="{AFBAF211-A4F4-A908-9226-EA9B11730513}"/>
              </a:ext>
            </a:extLst>
          </p:cNvPr>
          <p:cNvSpPr>
            <a:spLocks noGrp="1" noRot="1" noChangeAspect="1" noChangeArrowheads="1" noTextEdit="1"/>
          </p:cNvSpPr>
          <p:nvPr>
            <p:ph type="sldImg"/>
          </p:nvPr>
        </p:nvSpPr>
        <p:spPr>
          <a:ln/>
        </p:spPr>
      </p:sp>
      <p:sp>
        <p:nvSpPr>
          <p:cNvPr id="110596" name="Rectangle 3">
            <a:extLst>
              <a:ext uri="{FF2B5EF4-FFF2-40B4-BE49-F238E27FC236}">
                <a16:creationId xmlns:a16="http://schemas.microsoft.com/office/drawing/2014/main" id="{1F922693-5CD3-D881-3456-E815C76613AF}"/>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a:extLst>
              <a:ext uri="{FF2B5EF4-FFF2-40B4-BE49-F238E27FC236}">
                <a16:creationId xmlns:a16="http://schemas.microsoft.com/office/drawing/2014/main" id="{EEC42EFB-93F9-8FA7-7BCB-02D5BA718607}"/>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3A12788B-2041-404D-BCBE-F4F18882030C}" type="slidenum">
              <a:rPr lang="de-DE" altLang="de-DE" sz="1300"/>
              <a:pPr/>
              <a:t>54</a:t>
            </a:fld>
            <a:endParaRPr lang="de-DE" altLang="de-DE" sz="1300"/>
          </a:p>
        </p:txBody>
      </p:sp>
      <p:sp>
        <p:nvSpPr>
          <p:cNvPr id="116739" name="Rectangle 2">
            <a:extLst>
              <a:ext uri="{FF2B5EF4-FFF2-40B4-BE49-F238E27FC236}">
                <a16:creationId xmlns:a16="http://schemas.microsoft.com/office/drawing/2014/main" id="{D5B7ABE5-D7A7-133F-AF20-8ECB64B42AA0}"/>
              </a:ext>
            </a:extLst>
          </p:cNvPr>
          <p:cNvSpPr>
            <a:spLocks noGrp="1" noRot="1" noChangeAspect="1" noChangeArrowheads="1" noTextEdit="1"/>
          </p:cNvSpPr>
          <p:nvPr>
            <p:ph type="sldImg"/>
          </p:nvPr>
        </p:nvSpPr>
        <p:spPr>
          <a:ln/>
        </p:spPr>
      </p:sp>
      <p:sp>
        <p:nvSpPr>
          <p:cNvPr id="116740" name="Rectangle 3">
            <a:extLst>
              <a:ext uri="{FF2B5EF4-FFF2-40B4-BE49-F238E27FC236}">
                <a16:creationId xmlns:a16="http://schemas.microsoft.com/office/drawing/2014/main" id="{ED6E2856-A5EE-0500-6675-0D99654390C7}"/>
              </a:ext>
            </a:extLst>
          </p:cNvPr>
          <p:cNvSpPr>
            <a:spLocks noGrp="1" noChangeArrowheads="1"/>
          </p:cNvSpPr>
          <p:nvPr>
            <p:ph type="body" idx="1"/>
          </p:nvPr>
        </p:nvSpPr>
        <p:spPr>
          <a:noFill/>
        </p:spPr>
        <p:txBody>
          <a:bodyPr/>
          <a:lstStyle/>
          <a:p>
            <a:pPr eaLnBrk="1" hangingPunct="1"/>
            <a:endParaRPr lang="de-DE" altLang="de-DE"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a:extLst>
              <a:ext uri="{FF2B5EF4-FFF2-40B4-BE49-F238E27FC236}">
                <a16:creationId xmlns:a16="http://schemas.microsoft.com/office/drawing/2014/main" id="{348FE826-6026-B52E-9B41-C6BCF100D39F}"/>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50D2761A-1303-43F4-8DD8-6569B9CD7CE8}" type="slidenum">
              <a:rPr lang="de-DE" altLang="de-DE" sz="1300"/>
              <a:pPr/>
              <a:t>55</a:t>
            </a:fld>
            <a:endParaRPr lang="de-DE" altLang="de-DE" sz="1300"/>
          </a:p>
        </p:txBody>
      </p:sp>
      <p:sp>
        <p:nvSpPr>
          <p:cNvPr id="118787" name="Rectangle 2">
            <a:extLst>
              <a:ext uri="{FF2B5EF4-FFF2-40B4-BE49-F238E27FC236}">
                <a16:creationId xmlns:a16="http://schemas.microsoft.com/office/drawing/2014/main" id="{F7A185FC-0611-64CE-7660-4C5D4886B659}"/>
              </a:ext>
            </a:extLst>
          </p:cNvPr>
          <p:cNvSpPr>
            <a:spLocks noGrp="1" noRot="1" noChangeAspect="1" noChangeArrowheads="1" noTextEdit="1"/>
          </p:cNvSpPr>
          <p:nvPr>
            <p:ph type="sldImg"/>
          </p:nvPr>
        </p:nvSpPr>
        <p:spPr>
          <a:ln/>
        </p:spPr>
      </p:sp>
      <p:sp>
        <p:nvSpPr>
          <p:cNvPr id="118788" name="Rectangle 3">
            <a:extLst>
              <a:ext uri="{FF2B5EF4-FFF2-40B4-BE49-F238E27FC236}">
                <a16:creationId xmlns:a16="http://schemas.microsoft.com/office/drawing/2014/main" id="{EC854832-8AED-108E-9F8B-FF7873C33DCA}"/>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a:extLst>
              <a:ext uri="{FF2B5EF4-FFF2-40B4-BE49-F238E27FC236}">
                <a16:creationId xmlns:a16="http://schemas.microsoft.com/office/drawing/2014/main" id="{C49F8C94-7836-F5D0-4E7B-6339669D0F57}"/>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1DC0F21A-6C70-40D7-8348-61D15E01FC45}" type="slidenum">
              <a:rPr lang="de-DE" altLang="de-DE" sz="1300"/>
              <a:pPr/>
              <a:t>56</a:t>
            </a:fld>
            <a:endParaRPr lang="de-DE" altLang="de-DE" sz="1300"/>
          </a:p>
        </p:txBody>
      </p:sp>
      <p:sp>
        <p:nvSpPr>
          <p:cNvPr id="120835" name="Rectangle 2">
            <a:extLst>
              <a:ext uri="{FF2B5EF4-FFF2-40B4-BE49-F238E27FC236}">
                <a16:creationId xmlns:a16="http://schemas.microsoft.com/office/drawing/2014/main" id="{45350DAA-4D33-FF17-C59D-5CAF43D71492}"/>
              </a:ext>
            </a:extLst>
          </p:cNvPr>
          <p:cNvSpPr>
            <a:spLocks noGrp="1" noRot="1" noChangeAspect="1" noChangeArrowheads="1" noTextEdit="1"/>
          </p:cNvSpPr>
          <p:nvPr>
            <p:ph type="sldImg"/>
          </p:nvPr>
        </p:nvSpPr>
        <p:spPr>
          <a:ln/>
        </p:spPr>
      </p:sp>
      <p:sp>
        <p:nvSpPr>
          <p:cNvPr id="120836" name="Rectangle 3">
            <a:extLst>
              <a:ext uri="{FF2B5EF4-FFF2-40B4-BE49-F238E27FC236}">
                <a16:creationId xmlns:a16="http://schemas.microsoft.com/office/drawing/2014/main" id="{1603F3F0-9325-1C33-5C0B-96710FC34B7F}"/>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a:extLst>
              <a:ext uri="{FF2B5EF4-FFF2-40B4-BE49-F238E27FC236}">
                <a16:creationId xmlns:a16="http://schemas.microsoft.com/office/drawing/2014/main" id="{33287673-E954-2B38-5902-8EB50A29D2EB}"/>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CC24C619-1791-4BF7-B3DA-AFEAAC0D9664}" type="slidenum">
              <a:rPr lang="de-DE" altLang="de-DE" sz="1300"/>
              <a:pPr/>
              <a:t>57</a:t>
            </a:fld>
            <a:endParaRPr lang="de-DE" altLang="de-DE" sz="1300"/>
          </a:p>
        </p:txBody>
      </p:sp>
      <p:sp>
        <p:nvSpPr>
          <p:cNvPr id="122883" name="Rectangle 2">
            <a:extLst>
              <a:ext uri="{FF2B5EF4-FFF2-40B4-BE49-F238E27FC236}">
                <a16:creationId xmlns:a16="http://schemas.microsoft.com/office/drawing/2014/main" id="{BD5779F4-5831-A6FF-1EB9-61E58C142ADA}"/>
              </a:ext>
            </a:extLst>
          </p:cNvPr>
          <p:cNvSpPr>
            <a:spLocks noGrp="1" noRot="1" noChangeAspect="1" noChangeArrowheads="1" noTextEdit="1"/>
          </p:cNvSpPr>
          <p:nvPr>
            <p:ph type="sldImg"/>
          </p:nvPr>
        </p:nvSpPr>
        <p:spPr>
          <a:ln/>
        </p:spPr>
      </p:sp>
      <p:sp>
        <p:nvSpPr>
          <p:cNvPr id="122884" name="Rectangle 3">
            <a:extLst>
              <a:ext uri="{FF2B5EF4-FFF2-40B4-BE49-F238E27FC236}">
                <a16:creationId xmlns:a16="http://schemas.microsoft.com/office/drawing/2014/main" id="{E3AD42C4-BB84-DEC2-6BBB-977B854750FC}"/>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a:extLst>
              <a:ext uri="{FF2B5EF4-FFF2-40B4-BE49-F238E27FC236}">
                <a16:creationId xmlns:a16="http://schemas.microsoft.com/office/drawing/2014/main" id="{CEEA148B-24DB-E0D2-CCF3-90F98D5EE898}"/>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9D233054-738B-4DB2-951A-5ADBA1E1AD85}" type="slidenum">
              <a:rPr lang="de-DE" altLang="de-DE" sz="1300"/>
              <a:pPr/>
              <a:t>58</a:t>
            </a:fld>
            <a:endParaRPr lang="de-DE" altLang="de-DE" sz="1300"/>
          </a:p>
        </p:txBody>
      </p:sp>
      <p:sp>
        <p:nvSpPr>
          <p:cNvPr id="124931" name="Rectangle 2">
            <a:extLst>
              <a:ext uri="{FF2B5EF4-FFF2-40B4-BE49-F238E27FC236}">
                <a16:creationId xmlns:a16="http://schemas.microsoft.com/office/drawing/2014/main" id="{88E8F2E5-6AA6-66F7-D424-1B06B31FD27B}"/>
              </a:ext>
            </a:extLst>
          </p:cNvPr>
          <p:cNvSpPr>
            <a:spLocks noGrp="1" noRot="1" noChangeAspect="1" noChangeArrowheads="1" noTextEdit="1"/>
          </p:cNvSpPr>
          <p:nvPr>
            <p:ph type="sldImg"/>
          </p:nvPr>
        </p:nvSpPr>
        <p:spPr>
          <a:ln/>
        </p:spPr>
      </p:sp>
      <p:sp>
        <p:nvSpPr>
          <p:cNvPr id="124932" name="Rectangle 3">
            <a:extLst>
              <a:ext uri="{FF2B5EF4-FFF2-40B4-BE49-F238E27FC236}">
                <a16:creationId xmlns:a16="http://schemas.microsoft.com/office/drawing/2014/main" id="{AE5D4D10-01A7-AC21-33E6-8CCC5B799F33}"/>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D670120C-44DB-D193-A216-25595588B83C}"/>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5F321E5D-7AD5-45C7-A5B2-1F60353D5C2D}" type="slidenum">
              <a:rPr lang="de-DE" altLang="de-DE" sz="1300"/>
              <a:pPr/>
              <a:t>6</a:t>
            </a:fld>
            <a:endParaRPr lang="de-DE" altLang="de-DE" sz="1300"/>
          </a:p>
        </p:txBody>
      </p:sp>
      <p:sp>
        <p:nvSpPr>
          <p:cNvPr id="14339" name="Rectangle 2">
            <a:extLst>
              <a:ext uri="{FF2B5EF4-FFF2-40B4-BE49-F238E27FC236}">
                <a16:creationId xmlns:a16="http://schemas.microsoft.com/office/drawing/2014/main" id="{B758B6ED-D282-C71C-BB84-923971653222}"/>
              </a:ext>
            </a:extLst>
          </p:cNvPr>
          <p:cNvSpPr>
            <a:spLocks noGrp="1" noRot="1" noChangeAspect="1" noChangeArrowheads="1" noTextEdit="1"/>
          </p:cNvSpPr>
          <p:nvPr>
            <p:ph type="sldImg"/>
          </p:nvPr>
        </p:nvSpPr>
        <p:spPr>
          <a:ln/>
        </p:spPr>
      </p:sp>
      <p:sp>
        <p:nvSpPr>
          <p:cNvPr id="14340" name="Rectangle 3">
            <a:extLst>
              <a:ext uri="{FF2B5EF4-FFF2-40B4-BE49-F238E27FC236}">
                <a16:creationId xmlns:a16="http://schemas.microsoft.com/office/drawing/2014/main" id="{875B6F88-CCF8-DCC3-4887-E7BCA4767669}"/>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BE07F6EF-BCC1-2C6B-A16E-12E6EDF4F312}"/>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B8B1F08F-2E66-4E60-892F-AD33BBE7EA57}" type="slidenum">
              <a:rPr lang="de-DE" altLang="de-DE" sz="1300"/>
              <a:pPr/>
              <a:t>7</a:t>
            </a:fld>
            <a:endParaRPr lang="de-DE" altLang="de-DE" sz="1300"/>
          </a:p>
        </p:txBody>
      </p:sp>
      <p:sp>
        <p:nvSpPr>
          <p:cNvPr id="16387" name="Rectangle 2">
            <a:extLst>
              <a:ext uri="{FF2B5EF4-FFF2-40B4-BE49-F238E27FC236}">
                <a16:creationId xmlns:a16="http://schemas.microsoft.com/office/drawing/2014/main" id="{7D4E6CAA-B314-6407-5BAD-579860848BDD}"/>
              </a:ext>
            </a:extLst>
          </p:cNvPr>
          <p:cNvSpPr>
            <a:spLocks noGrp="1" noRot="1" noChangeAspect="1" noChangeArrowheads="1" noTextEdit="1"/>
          </p:cNvSpPr>
          <p:nvPr>
            <p:ph type="sldImg"/>
          </p:nvPr>
        </p:nvSpPr>
        <p:spPr>
          <a:ln/>
        </p:spPr>
      </p:sp>
      <p:sp>
        <p:nvSpPr>
          <p:cNvPr id="16388" name="Rectangle 3">
            <a:extLst>
              <a:ext uri="{FF2B5EF4-FFF2-40B4-BE49-F238E27FC236}">
                <a16:creationId xmlns:a16="http://schemas.microsoft.com/office/drawing/2014/main" id="{4D76962A-CB92-9A75-DE1D-8F61E3292245}"/>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1AB4C9D5-9D3F-FED8-F338-AD5FAFE96036}"/>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3DAB81AD-2A34-4652-8C2E-2909991BE52D}" type="slidenum">
              <a:rPr lang="de-DE" altLang="de-DE" sz="1300"/>
              <a:pPr/>
              <a:t>8</a:t>
            </a:fld>
            <a:endParaRPr lang="de-DE" altLang="de-DE" sz="1300"/>
          </a:p>
        </p:txBody>
      </p:sp>
      <p:sp>
        <p:nvSpPr>
          <p:cNvPr id="18435" name="Rectangle 2">
            <a:extLst>
              <a:ext uri="{FF2B5EF4-FFF2-40B4-BE49-F238E27FC236}">
                <a16:creationId xmlns:a16="http://schemas.microsoft.com/office/drawing/2014/main" id="{1706132F-1638-D5B1-9F8F-9261A1B0FE88}"/>
              </a:ext>
            </a:extLst>
          </p:cNvPr>
          <p:cNvSpPr>
            <a:spLocks noGrp="1" noRot="1" noChangeAspect="1" noChangeArrowheads="1" noTextEdit="1"/>
          </p:cNvSpPr>
          <p:nvPr>
            <p:ph type="sldImg"/>
          </p:nvPr>
        </p:nvSpPr>
        <p:spPr>
          <a:ln/>
        </p:spPr>
      </p:sp>
      <p:sp>
        <p:nvSpPr>
          <p:cNvPr id="18436" name="Rectangle 3">
            <a:extLst>
              <a:ext uri="{FF2B5EF4-FFF2-40B4-BE49-F238E27FC236}">
                <a16:creationId xmlns:a16="http://schemas.microsoft.com/office/drawing/2014/main" id="{E92F710A-E932-6527-81CE-32DA5E364566}"/>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9F392C55-32E7-BFF0-C16F-EF0D228E8AB1}"/>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D9204405-7A2B-4305-BD72-4D06D0B85005}" type="slidenum">
              <a:rPr lang="de-DE" altLang="de-DE" sz="1300"/>
              <a:pPr/>
              <a:t>9</a:t>
            </a:fld>
            <a:endParaRPr lang="de-DE" altLang="de-DE" sz="1300"/>
          </a:p>
        </p:txBody>
      </p:sp>
      <p:sp>
        <p:nvSpPr>
          <p:cNvPr id="20483" name="Rectangle 2">
            <a:extLst>
              <a:ext uri="{FF2B5EF4-FFF2-40B4-BE49-F238E27FC236}">
                <a16:creationId xmlns:a16="http://schemas.microsoft.com/office/drawing/2014/main" id="{57060653-FA63-BD8A-5B93-617EE93A7178}"/>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488E0006-FCEE-82C6-6D84-DA60A3FD0F32}"/>
              </a:ext>
            </a:extLst>
          </p:cNvPr>
          <p:cNvSpPr>
            <a:spLocks noGrp="1" noChangeArrowheads="1"/>
          </p:cNvSpPr>
          <p:nvPr>
            <p:ph type="body" idx="1"/>
          </p:nvPr>
        </p:nvSpPr>
        <p:spPr>
          <a:noFill/>
        </p:spPr>
        <p:txBody>
          <a:bodyPr/>
          <a:lstStyle/>
          <a:p>
            <a:pPr eaLnBrk="1" hangingPunct="1"/>
            <a:endParaRPr lang="de-DE" alt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CA7EF9-AFA2-497F-8DE9-175DE4F13BD8}"/>
              </a:ext>
            </a:extLst>
          </p:cNvPr>
          <p:cNvSpPr>
            <a:spLocks noGrp="1"/>
          </p:cNvSpPr>
          <p:nvPr>
            <p:ph type="ctrTitle"/>
          </p:nvPr>
        </p:nvSpPr>
        <p:spPr>
          <a:xfrm>
            <a:off x="1143000" y="1122363"/>
            <a:ext cx="6858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187353EF-7338-4D13-9B64-0D694BB29375}"/>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Rectangle 4">
            <a:extLst>
              <a:ext uri="{FF2B5EF4-FFF2-40B4-BE49-F238E27FC236}">
                <a16:creationId xmlns:a16="http://schemas.microsoft.com/office/drawing/2014/main" id="{CE67C6A6-959C-FAC7-FA8B-4A9C2D95F05B}"/>
              </a:ext>
            </a:extLst>
          </p:cNvPr>
          <p:cNvSpPr>
            <a:spLocks noGrp="1" noChangeArrowheads="1"/>
          </p:cNvSpPr>
          <p:nvPr>
            <p:ph type="dt" sz="half" idx="10"/>
          </p:nvPr>
        </p:nvSpPr>
        <p:spPr>
          <a:ln/>
        </p:spPr>
        <p:txBody>
          <a:bodyPr/>
          <a:lstStyle>
            <a:lvl1pPr>
              <a:defRPr/>
            </a:lvl1pPr>
          </a:lstStyle>
          <a:p>
            <a:pPr>
              <a:defRPr/>
            </a:pPr>
            <a:endParaRPr lang="de-DE" altLang="de-DE"/>
          </a:p>
        </p:txBody>
      </p:sp>
      <p:sp>
        <p:nvSpPr>
          <p:cNvPr id="5" name="Rectangle 5">
            <a:extLst>
              <a:ext uri="{FF2B5EF4-FFF2-40B4-BE49-F238E27FC236}">
                <a16:creationId xmlns:a16="http://schemas.microsoft.com/office/drawing/2014/main" id="{9A23D9F6-7F13-1D41-AD1C-BD8C2E30DE1C}"/>
              </a:ext>
            </a:extLst>
          </p:cNvPr>
          <p:cNvSpPr>
            <a:spLocks noGrp="1" noChangeArrowheads="1"/>
          </p:cNvSpPr>
          <p:nvPr>
            <p:ph type="ftr" sz="quarter" idx="11"/>
          </p:nvPr>
        </p:nvSpPr>
        <p:spPr>
          <a:ln/>
        </p:spPr>
        <p:txBody>
          <a:bodyPr/>
          <a:lstStyle>
            <a:lvl1pPr>
              <a:defRPr/>
            </a:lvl1pPr>
          </a:lstStyle>
          <a:p>
            <a:pPr>
              <a:defRPr/>
            </a:pPr>
            <a:endParaRPr lang="de-DE" altLang="de-DE"/>
          </a:p>
        </p:txBody>
      </p:sp>
      <p:sp>
        <p:nvSpPr>
          <p:cNvPr id="6" name="Rectangle 6">
            <a:extLst>
              <a:ext uri="{FF2B5EF4-FFF2-40B4-BE49-F238E27FC236}">
                <a16:creationId xmlns:a16="http://schemas.microsoft.com/office/drawing/2014/main" id="{1D917E75-6186-1E42-748B-D5492A11B7CB}"/>
              </a:ext>
            </a:extLst>
          </p:cNvPr>
          <p:cNvSpPr>
            <a:spLocks noGrp="1" noChangeArrowheads="1"/>
          </p:cNvSpPr>
          <p:nvPr>
            <p:ph type="sldNum" sz="quarter" idx="12"/>
          </p:nvPr>
        </p:nvSpPr>
        <p:spPr>
          <a:ln/>
        </p:spPr>
        <p:txBody>
          <a:bodyPr/>
          <a:lstStyle>
            <a:lvl1pPr>
              <a:defRPr/>
            </a:lvl1pPr>
          </a:lstStyle>
          <a:p>
            <a:fld id="{C8CF1044-0B11-4194-88BF-0D97CC5D4523}" type="slidenum">
              <a:rPr lang="de-DE" altLang="de-DE"/>
              <a:pPr/>
              <a:t>‹Nr.›</a:t>
            </a:fld>
            <a:endParaRPr lang="de-DE" altLang="de-DE"/>
          </a:p>
        </p:txBody>
      </p:sp>
    </p:spTree>
    <p:extLst>
      <p:ext uri="{BB962C8B-B14F-4D97-AF65-F5344CB8AC3E}">
        <p14:creationId xmlns:p14="http://schemas.microsoft.com/office/powerpoint/2010/main" val="40965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38B362-96ED-4D17-8811-8611E0F05A82}"/>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30B87E03-43B6-4955-85EB-8C775992C48A}"/>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a:extLst>
              <a:ext uri="{FF2B5EF4-FFF2-40B4-BE49-F238E27FC236}">
                <a16:creationId xmlns:a16="http://schemas.microsoft.com/office/drawing/2014/main" id="{5C5460AB-FDD3-B580-D99A-2FE1B0CAEB40}"/>
              </a:ext>
            </a:extLst>
          </p:cNvPr>
          <p:cNvSpPr>
            <a:spLocks noGrp="1" noChangeArrowheads="1"/>
          </p:cNvSpPr>
          <p:nvPr>
            <p:ph type="dt" sz="half" idx="10"/>
          </p:nvPr>
        </p:nvSpPr>
        <p:spPr>
          <a:ln/>
        </p:spPr>
        <p:txBody>
          <a:bodyPr/>
          <a:lstStyle>
            <a:lvl1pPr>
              <a:defRPr/>
            </a:lvl1pPr>
          </a:lstStyle>
          <a:p>
            <a:pPr>
              <a:defRPr/>
            </a:pPr>
            <a:endParaRPr lang="de-DE" altLang="de-DE"/>
          </a:p>
        </p:txBody>
      </p:sp>
      <p:sp>
        <p:nvSpPr>
          <p:cNvPr id="5" name="Rectangle 5">
            <a:extLst>
              <a:ext uri="{FF2B5EF4-FFF2-40B4-BE49-F238E27FC236}">
                <a16:creationId xmlns:a16="http://schemas.microsoft.com/office/drawing/2014/main" id="{1DDF9102-29DE-CBCB-F93B-87D969855511}"/>
              </a:ext>
            </a:extLst>
          </p:cNvPr>
          <p:cNvSpPr>
            <a:spLocks noGrp="1" noChangeArrowheads="1"/>
          </p:cNvSpPr>
          <p:nvPr>
            <p:ph type="ftr" sz="quarter" idx="11"/>
          </p:nvPr>
        </p:nvSpPr>
        <p:spPr>
          <a:ln/>
        </p:spPr>
        <p:txBody>
          <a:bodyPr/>
          <a:lstStyle>
            <a:lvl1pPr>
              <a:defRPr/>
            </a:lvl1pPr>
          </a:lstStyle>
          <a:p>
            <a:pPr>
              <a:defRPr/>
            </a:pPr>
            <a:endParaRPr lang="de-DE" altLang="de-DE"/>
          </a:p>
        </p:txBody>
      </p:sp>
      <p:sp>
        <p:nvSpPr>
          <p:cNvPr id="6" name="Rectangle 6">
            <a:extLst>
              <a:ext uri="{FF2B5EF4-FFF2-40B4-BE49-F238E27FC236}">
                <a16:creationId xmlns:a16="http://schemas.microsoft.com/office/drawing/2014/main" id="{FD45CFCD-51CD-3BC1-B1BB-5A36C51147C6}"/>
              </a:ext>
            </a:extLst>
          </p:cNvPr>
          <p:cNvSpPr>
            <a:spLocks noGrp="1" noChangeArrowheads="1"/>
          </p:cNvSpPr>
          <p:nvPr>
            <p:ph type="sldNum" sz="quarter" idx="12"/>
          </p:nvPr>
        </p:nvSpPr>
        <p:spPr>
          <a:ln/>
        </p:spPr>
        <p:txBody>
          <a:bodyPr/>
          <a:lstStyle>
            <a:lvl1pPr>
              <a:defRPr/>
            </a:lvl1pPr>
          </a:lstStyle>
          <a:p>
            <a:fld id="{6BA3CC3C-5552-4399-8F5C-757F15410660}" type="slidenum">
              <a:rPr lang="de-DE" altLang="de-DE"/>
              <a:pPr/>
              <a:t>‹Nr.›</a:t>
            </a:fld>
            <a:endParaRPr lang="de-DE" altLang="de-DE"/>
          </a:p>
        </p:txBody>
      </p:sp>
    </p:spTree>
    <p:extLst>
      <p:ext uri="{BB962C8B-B14F-4D97-AF65-F5344CB8AC3E}">
        <p14:creationId xmlns:p14="http://schemas.microsoft.com/office/powerpoint/2010/main" val="2879400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A01116D1-5614-4AB6-8CA5-5766EBD354A2}"/>
              </a:ext>
            </a:extLst>
          </p:cNvPr>
          <p:cNvSpPr>
            <a:spLocks noGrp="1"/>
          </p:cNvSpPr>
          <p:nvPr>
            <p:ph type="title" orient="vert"/>
          </p:nvPr>
        </p:nvSpPr>
        <p:spPr>
          <a:xfrm>
            <a:off x="6629400" y="274638"/>
            <a:ext cx="2057400" cy="5851525"/>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79DF7804-833C-4F68-921E-D054A18AC2F9}"/>
              </a:ext>
            </a:extLst>
          </p:cNvPr>
          <p:cNvSpPr>
            <a:spLocks noGrp="1"/>
          </p:cNvSpPr>
          <p:nvPr>
            <p:ph type="body" orient="vert" idx="1"/>
          </p:nvPr>
        </p:nvSpPr>
        <p:spPr>
          <a:xfrm>
            <a:off x="457200" y="274638"/>
            <a:ext cx="6019800" cy="5851525"/>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a:extLst>
              <a:ext uri="{FF2B5EF4-FFF2-40B4-BE49-F238E27FC236}">
                <a16:creationId xmlns:a16="http://schemas.microsoft.com/office/drawing/2014/main" id="{B8126EF1-B6E4-01B2-2CF7-85B616A71EF6}"/>
              </a:ext>
            </a:extLst>
          </p:cNvPr>
          <p:cNvSpPr>
            <a:spLocks noGrp="1" noChangeArrowheads="1"/>
          </p:cNvSpPr>
          <p:nvPr>
            <p:ph type="dt" sz="half" idx="10"/>
          </p:nvPr>
        </p:nvSpPr>
        <p:spPr>
          <a:ln/>
        </p:spPr>
        <p:txBody>
          <a:bodyPr/>
          <a:lstStyle>
            <a:lvl1pPr>
              <a:defRPr/>
            </a:lvl1pPr>
          </a:lstStyle>
          <a:p>
            <a:pPr>
              <a:defRPr/>
            </a:pPr>
            <a:endParaRPr lang="de-DE" altLang="de-DE"/>
          </a:p>
        </p:txBody>
      </p:sp>
      <p:sp>
        <p:nvSpPr>
          <p:cNvPr id="5" name="Rectangle 5">
            <a:extLst>
              <a:ext uri="{FF2B5EF4-FFF2-40B4-BE49-F238E27FC236}">
                <a16:creationId xmlns:a16="http://schemas.microsoft.com/office/drawing/2014/main" id="{FC586B03-F3D7-5F02-5BE0-3B1569BEC7F8}"/>
              </a:ext>
            </a:extLst>
          </p:cNvPr>
          <p:cNvSpPr>
            <a:spLocks noGrp="1" noChangeArrowheads="1"/>
          </p:cNvSpPr>
          <p:nvPr>
            <p:ph type="ftr" sz="quarter" idx="11"/>
          </p:nvPr>
        </p:nvSpPr>
        <p:spPr>
          <a:ln/>
        </p:spPr>
        <p:txBody>
          <a:bodyPr/>
          <a:lstStyle>
            <a:lvl1pPr>
              <a:defRPr/>
            </a:lvl1pPr>
          </a:lstStyle>
          <a:p>
            <a:pPr>
              <a:defRPr/>
            </a:pPr>
            <a:endParaRPr lang="de-DE" altLang="de-DE"/>
          </a:p>
        </p:txBody>
      </p:sp>
      <p:sp>
        <p:nvSpPr>
          <p:cNvPr id="6" name="Rectangle 6">
            <a:extLst>
              <a:ext uri="{FF2B5EF4-FFF2-40B4-BE49-F238E27FC236}">
                <a16:creationId xmlns:a16="http://schemas.microsoft.com/office/drawing/2014/main" id="{4E92AC42-B01B-1082-4D88-046E0EF9E3D8}"/>
              </a:ext>
            </a:extLst>
          </p:cNvPr>
          <p:cNvSpPr>
            <a:spLocks noGrp="1" noChangeArrowheads="1"/>
          </p:cNvSpPr>
          <p:nvPr>
            <p:ph type="sldNum" sz="quarter" idx="12"/>
          </p:nvPr>
        </p:nvSpPr>
        <p:spPr>
          <a:ln/>
        </p:spPr>
        <p:txBody>
          <a:bodyPr/>
          <a:lstStyle>
            <a:lvl1pPr>
              <a:defRPr/>
            </a:lvl1pPr>
          </a:lstStyle>
          <a:p>
            <a:fld id="{D69B92AF-7CD5-48C6-81F9-128AA0ADEC9E}" type="slidenum">
              <a:rPr lang="de-DE" altLang="de-DE"/>
              <a:pPr/>
              <a:t>‹Nr.›</a:t>
            </a:fld>
            <a:endParaRPr lang="de-DE" altLang="de-DE"/>
          </a:p>
        </p:txBody>
      </p:sp>
    </p:spTree>
    <p:extLst>
      <p:ext uri="{BB962C8B-B14F-4D97-AF65-F5344CB8AC3E}">
        <p14:creationId xmlns:p14="http://schemas.microsoft.com/office/powerpoint/2010/main" val="2522439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43364D-7EE5-4B90-A323-25F485F120E8}"/>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C38857C6-F84B-4955-B77F-76EA68379687}"/>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a:extLst>
              <a:ext uri="{FF2B5EF4-FFF2-40B4-BE49-F238E27FC236}">
                <a16:creationId xmlns:a16="http://schemas.microsoft.com/office/drawing/2014/main" id="{6D56D923-DE2C-1931-C4C2-02E0EDA3F3DB}"/>
              </a:ext>
            </a:extLst>
          </p:cNvPr>
          <p:cNvSpPr>
            <a:spLocks noGrp="1" noChangeArrowheads="1"/>
          </p:cNvSpPr>
          <p:nvPr>
            <p:ph type="dt" sz="half" idx="10"/>
          </p:nvPr>
        </p:nvSpPr>
        <p:spPr>
          <a:ln/>
        </p:spPr>
        <p:txBody>
          <a:bodyPr/>
          <a:lstStyle>
            <a:lvl1pPr>
              <a:defRPr/>
            </a:lvl1pPr>
          </a:lstStyle>
          <a:p>
            <a:pPr>
              <a:defRPr/>
            </a:pPr>
            <a:endParaRPr lang="de-DE" altLang="de-DE"/>
          </a:p>
        </p:txBody>
      </p:sp>
      <p:sp>
        <p:nvSpPr>
          <p:cNvPr id="5" name="Rectangle 5">
            <a:extLst>
              <a:ext uri="{FF2B5EF4-FFF2-40B4-BE49-F238E27FC236}">
                <a16:creationId xmlns:a16="http://schemas.microsoft.com/office/drawing/2014/main" id="{90F20FA6-73EC-522C-0C33-4A29C78F5F7C}"/>
              </a:ext>
            </a:extLst>
          </p:cNvPr>
          <p:cNvSpPr>
            <a:spLocks noGrp="1" noChangeArrowheads="1"/>
          </p:cNvSpPr>
          <p:nvPr>
            <p:ph type="ftr" sz="quarter" idx="11"/>
          </p:nvPr>
        </p:nvSpPr>
        <p:spPr>
          <a:ln/>
        </p:spPr>
        <p:txBody>
          <a:bodyPr/>
          <a:lstStyle>
            <a:lvl1pPr>
              <a:defRPr/>
            </a:lvl1pPr>
          </a:lstStyle>
          <a:p>
            <a:pPr>
              <a:defRPr/>
            </a:pPr>
            <a:endParaRPr lang="de-DE" altLang="de-DE"/>
          </a:p>
        </p:txBody>
      </p:sp>
      <p:sp>
        <p:nvSpPr>
          <p:cNvPr id="6" name="Rectangle 6">
            <a:extLst>
              <a:ext uri="{FF2B5EF4-FFF2-40B4-BE49-F238E27FC236}">
                <a16:creationId xmlns:a16="http://schemas.microsoft.com/office/drawing/2014/main" id="{DD4EE6AD-F161-5CE9-8B08-0166F76A2017}"/>
              </a:ext>
            </a:extLst>
          </p:cNvPr>
          <p:cNvSpPr>
            <a:spLocks noGrp="1" noChangeArrowheads="1"/>
          </p:cNvSpPr>
          <p:nvPr>
            <p:ph type="sldNum" sz="quarter" idx="12"/>
          </p:nvPr>
        </p:nvSpPr>
        <p:spPr>
          <a:ln/>
        </p:spPr>
        <p:txBody>
          <a:bodyPr/>
          <a:lstStyle>
            <a:lvl1pPr>
              <a:defRPr/>
            </a:lvl1pPr>
          </a:lstStyle>
          <a:p>
            <a:fld id="{4C20E81E-6B9B-4137-AC6D-55C92F33B729}" type="slidenum">
              <a:rPr lang="de-DE" altLang="de-DE"/>
              <a:pPr/>
              <a:t>‹Nr.›</a:t>
            </a:fld>
            <a:endParaRPr lang="de-DE" altLang="de-DE"/>
          </a:p>
        </p:txBody>
      </p:sp>
    </p:spTree>
    <p:extLst>
      <p:ext uri="{BB962C8B-B14F-4D97-AF65-F5344CB8AC3E}">
        <p14:creationId xmlns:p14="http://schemas.microsoft.com/office/powerpoint/2010/main" val="25649512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9774FE-F6DA-47E9-AF9A-86291AB31E4A}"/>
              </a:ext>
            </a:extLst>
          </p:cNvPr>
          <p:cNvSpPr>
            <a:spLocks noGrp="1"/>
          </p:cNvSpPr>
          <p:nvPr>
            <p:ph type="title"/>
          </p:nvPr>
        </p:nvSpPr>
        <p:spPr>
          <a:xfrm>
            <a:off x="623888" y="1709738"/>
            <a:ext cx="78867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97E61B31-D692-4CF0-A3EA-152F6DBED32B}"/>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a:t>Mastertextformat bearbeiten</a:t>
            </a:r>
          </a:p>
        </p:txBody>
      </p:sp>
      <p:sp>
        <p:nvSpPr>
          <p:cNvPr id="4" name="Rectangle 4">
            <a:extLst>
              <a:ext uri="{FF2B5EF4-FFF2-40B4-BE49-F238E27FC236}">
                <a16:creationId xmlns:a16="http://schemas.microsoft.com/office/drawing/2014/main" id="{8D7ACEF0-A151-E00D-9E65-ED9F65E7FD35}"/>
              </a:ext>
            </a:extLst>
          </p:cNvPr>
          <p:cNvSpPr>
            <a:spLocks noGrp="1" noChangeArrowheads="1"/>
          </p:cNvSpPr>
          <p:nvPr>
            <p:ph type="dt" sz="half" idx="10"/>
          </p:nvPr>
        </p:nvSpPr>
        <p:spPr>
          <a:ln/>
        </p:spPr>
        <p:txBody>
          <a:bodyPr/>
          <a:lstStyle>
            <a:lvl1pPr>
              <a:defRPr/>
            </a:lvl1pPr>
          </a:lstStyle>
          <a:p>
            <a:pPr>
              <a:defRPr/>
            </a:pPr>
            <a:endParaRPr lang="de-DE" altLang="de-DE"/>
          </a:p>
        </p:txBody>
      </p:sp>
      <p:sp>
        <p:nvSpPr>
          <p:cNvPr id="5" name="Rectangle 5">
            <a:extLst>
              <a:ext uri="{FF2B5EF4-FFF2-40B4-BE49-F238E27FC236}">
                <a16:creationId xmlns:a16="http://schemas.microsoft.com/office/drawing/2014/main" id="{C1502197-D092-A8BE-5975-94AEE0F6D9F0}"/>
              </a:ext>
            </a:extLst>
          </p:cNvPr>
          <p:cNvSpPr>
            <a:spLocks noGrp="1" noChangeArrowheads="1"/>
          </p:cNvSpPr>
          <p:nvPr>
            <p:ph type="ftr" sz="quarter" idx="11"/>
          </p:nvPr>
        </p:nvSpPr>
        <p:spPr>
          <a:ln/>
        </p:spPr>
        <p:txBody>
          <a:bodyPr/>
          <a:lstStyle>
            <a:lvl1pPr>
              <a:defRPr/>
            </a:lvl1pPr>
          </a:lstStyle>
          <a:p>
            <a:pPr>
              <a:defRPr/>
            </a:pPr>
            <a:endParaRPr lang="de-DE" altLang="de-DE"/>
          </a:p>
        </p:txBody>
      </p:sp>
      <p:sp>
        <p:nvSpPr>
          <p:cNvPr id="6" name="Rectangle 6">
            <a:extLst>
              <a:ext uri="{FF2B5EF4-FFF2-40B4-BE49-F238E27FC236}">
                <a16:creationId xmlns:a16="http://schemas.microsoft.com/office/drawing/2014/main" id="{920921C4-4691-E92B-9FAD-67C9F2D124BE}"/>
              </a:ext>
            </a:extLst>
          </p:cNvPr>
          <p:cNvSpPr>
            <a:spLocks noGrp="1" noChangeArrowheads="1"/>
          </p:cNvSpPr>
          <p:nvPr>
            <p:ph type="sldNum" sz="quarter" idx="12"/>
          </p:nvPr>
        </p:nvSpPr>
        <p:spPr>
          <a:ln/>
        </p:spPr>
        <p:txBody>
          <a:bodyPr/>
          <a:lstStyle>
            <a:lvl1pPr>
              <a:defRPr/>
            </a:lvl1pPr>
          </a:lstStyle>
          <a:p>
            <a:fld id="{4F53992E-CEE4-40E1-AD89-2D6569560645}" type="slidenum">
              <a:rPr lang="de-DE" altLang="de-DE"/>
              <a:pPr/>
              <a:t>‹Nr.›</a:t>
            </a:fld>
            <a:endParaRPr lang="de-DE" altLang="de-DE"/>
          </a:p>
        </p:txBody>
      </p:sp>
    </p:spTree>
    <p:extLst>
      <p:ext uri="{BB962C8B-B14F-4D97-AF65-F5344CB8AC3E}">
        <p14:creationId xmlns:p14="http://schemas.microsoft.com/office/powerpoint/2010/main" val="4221024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84BB10-CEA7-491F-9D99-D884E0A08B9A}"/>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8C199D36-F8C9-45D0-AD39-1E8EB7601B15}"/>
              </a:ext>
            </a:extLst>
          </p:cNvPr>
          <p:cNvSpPr>
            <a:spLocks noGrp="1"/>
          </p:cNvSpPr>
          <p:nvPr>
            <p:ph sz="half" idx="1"/>
          </p:nvPr>
        </p:nvSpPr>
        <p:spPr>
          <a:xfrm>
            <a:off x="457200" y="1600200"/>
            <a:ext cx="4038600" cy="452596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369A356D-0297-4CD0-A85B-7BECDBB600BA}"/>
              </a:ext>
            </a:extLst>
          </p:cNvPr>
          <p:cNvSpPr>
            <a:spLocks noGrp="1"/>
          </p:cNvSpPr>
          <p:nvPr>
            <p:ph sz="half" idx="2"/>
          </p:nvPr>
        </p:nvSpPr>
        <p:spPr>
          <a:xfrm>
            <a:off x="4648200" y="1600200"/>
            <a:ext cx="4038600" cy="452596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4">
            <a:extLst>
              <a:ext uri="{FF2B5EF4-FFF2-40B4-BE49-F238E27FC236}">
                <a16:creationId xmlns:a16="http://schemas.microsoft.com/office/drawing/2014/main" id="{B0D6DD07-5A69-73ED-A7B5-858F429E1F43}"/>
              </a:ext>
            </a:extLst>
          </p:cNvPr>
          <p:cNvSpPr>
            <a:spLocks noGrp="1" noChangeArrowheads="1"/>
          </p:cNvSpPr>
          <p:nvPr>
            <p:ph type="dt" sz="half" idx="10"/>
          </p:nvPr>
        </p:nvSpPr>
        <p:spPr>
          <a:ln/>
        </p:spPr>
        <p:txBody>
          <a:bodyPr/>
          <a:lstStyle>
            <a:lvl1pPr>
              <a:defRPr/>
            </a:lvl1pPr>
          </a:lstStyle>
          <a:p>
            <a:pPr>
              <a:defRPr/>
            </a:pPr>
            <a:endParaRPr lang="de-DE" altLang="de-DE"/>
          </a:p>
        </p:txBody>
      </p:sp>
      <p:sp>
        <p:nvSpPr>
          <p:cNvPr id="6" name="Rectangle 5">
            <a:extLst>
              <a:ext uri="{FF2B5EF4-FFF2-40B4-BE49-F238E27FC236}">
                <a16:creationId xmlns:a16="http://schemas.microsoft.com/office/drawing/2014/main" id="{13DF670D-E4AA-4278-512B-ED39180A179F}"/>
              </a:ext>
            </a:extLst>
          </p:cNvPr>
          <p:cNvSpPr>
            <a:spLocks noGrp="1" noChangeArrowheads="1"/>
          </p:cNvSpPr>
          <p:nvPr>
            <p:ph type="ftr" sz="quarter" idx="11"/>
          </p:nvPr>
        </p:nvSpPr>
        <p:spPr>
          <a:ln/>
        </p:spPr>
        <p:txBody>
          <a:bodyPr/>
          <a:lstStyle>
            <a:lvl1pPr>
              <a:defRPr/>
            </a:lvl1pPr>
          </a:lstStyle>
          <a:p>
            <a:pPr>
              <a:defRPr/>
            </a:pPr>
            <a:endParaRPr lang="de-DE" altLang="de-DE"/>
          </a:p>
        </p:txBody>
      </p:sp>
      <p:sp>
        <p:nvSpPr>
          <p:cNvPr id="7" name="Rectangle 6">
            <a:extLst>
              <a:ext uri="{FF2B5EF4-FFF2-40B4-BE49-F238E27FC236}">
                <a16:creationId xmlns:a16="http://schemas.microsoft.com/office/drawing/2014/main" id="{B06F05B2-D715-CE59-0041-03A4FEC5EEA0}"/>
              </a:ext>
            </a:extLst>
          </p:cNvPr>
          <p:cNvSpPr>
            <a:spLocks noGrp="1" noChangeArrowheads="1"/>
          </p:cNvSpPr>
          <p:nvPr>
            <p:ph type="sldNum" sz="quarter" idx="12"/>
          </p:nvPr>
        </p:nvSpPr>
        <p:spPr>
          <a:ln/>
        </p:spPr>
        <p:txBody>
          <a:bodyPr/>
          <a:lstStyle>
            <a:lvl1pPr>
              <a:defRPr/>
            </a:lvl1pPr>
          </a:lstStyle>
          <a:p>
            <a:fld id="{8BF1B7AC-5763-41B4-BBB0-D55BD76FC39A}" type="slidenum">
              <a:rPr lang="de-DE" altLang="de-DE"/>
              <a:pPr/>
              <a:t>‹Nr.›</a:t>
            </a:fld>
            <a:endParaRPr lang="de-DE" altLang="de-DE"/>
          </a:p>
        </p:txBody>
      </p:sp>
    </p:spTree>
    <p:extLst>
      <p:ext uri="{BB962C8B-B14F-4D97-AF65-F5344CB8AC3E}">
        <p14:creationId xmlns:p14="http://schemas.microsoft.com/office/powerpoint/2010/main" val="3192693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5ECC9F4-4B04-447D-9789-A1D67B11AE5F}"/>
              </a:ext>
            </a:extLst>
          </p:cNvPr>
          <p:cNvSpPr>
            <a:spLocks noGrp="1"/>
          </p:cNvSpPr>
          <p:nvPr>
            <p:ph type="title"/>
          </p:nvPr>
        </p:nvSpPr>
        <p:spPr>
          <a:xfrm>
            <a:off x="630238" y="365125"/>
            <a:ext cx="78867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95835FD2-8A29-4476-B29F-2A6406365044}"/>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AD79BDAA-50F8-44A2-9182-5CB71A212D3D}"/>
              </a:ext>
            </a:extLst>
          </p:cNvPr>
          <p:cNvSpPr>
            <a:spLocks noGrp="1"/>
          </p:cNvSpPr>
          <p:nvPr>
            <p:ph sz="half" idx="2"/>
          </p:nvPr>
        </p:nvSpPr>
        <p:spPr>
          <a:xfrm>
            <a:off x="630238" y="2505075"/>
            <a:ext cx="386873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BEB7E87D-C03B-4F4B-81AE-0E4C291258D1}"/>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03F4334C-7895-4603-A616-02D39A46825C}"/>
              </a:ext>
            </a:extLst>
          </p:cNvPr>
          <p:cNvSpPr>
            <a:spLocks noGrp="1"/>
          </p:cNvSpPr>
          <p:nvPr>
            <p:ph sz="quarter" idx="4"/>
          </p:nvPr>
        </p:nvSpPr>
        <p:spPr>
          <a:xfrm>
            <a:off x="4629150" y="2505075"/>
            <a:ext cx="38877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4">
            <a:extLst>
              <a:ext uri="{FF2B5EF4-FFF2-40B4-BE49-F238E27FC236}">
                <a16:creationId xmlns:a16="http://schemas.microsoft.com/office/drawing/2014/main" id="{B7381981-50E5-1AB0-C4AA-B11D9B4BD88C}"/>
              </a:ext>
            </a:extLst>
          </p:cNvPr>
          <p:cNvSpPr>
            <a:spLocks noGrp="1" noChangeArrowheads="1"/>
          </p:cNvSpPr>
          <p:nvPr>
            <p:ph type="dt" sz="half" idx="10"/>
          </p:nvPr>
        </p:nvSpPr>
        <p:spPr>
          <a:ln/>
        </p:spPr>
        <p:txBody>
          <a:bodyPr/>
          <a:lstStyle>
            <a:lvl1pPr>
              <a:defRPr/>
            </a:lvl1pPr>
          </a:lstStyle>
          <a:p>
            <a:pPr>
              <a:defRPr/>
            </a:pPr>
            <a:endParaRPr lang="de-DE" altLang="de-DE"/>
          </a:p>
        </p:txBody>
      </p:sp>
      <p:sp>
        <p:nvSpPr>
          <p:cNvPr id="8" name="Rectangle 5">
            <a:extLst>
              <a:ext uri="{FF2B5EF4-FFF2-40B4-BE49-F238E27FC236}">
                <a16:creationId xmlns:a16="http://schemas.microsoft.com/office/drawing/2014/main" id="{BA5506A7-97D7-2A82-7AAA-2A8859E333CE}"/>
              </a:ext>
            </a:extLst>
          </p:cNvPr>
          <p:cNvSpPr>
            <a:spLocks noGrp="1" noChangeArrowheads="1"/>
          </p:cNvSpPr>
          <p:nvPr>
            <p:ph type="ftr" sz="quarter" idx="11"/>
          </p:nvPr>
        </p:nvSpPr>
        <p:spPr>
          <a:ln/>
        </p:spPr>
        <p:txBody>
          <a:bodyPr/>
          <a:lstStyle>
            <a:lvl1pPr>
              <a:defRPr/>
            </a:lvl1pPr>
          </a:lstStyle>
          <a:p>
            <a:pPr>
              <a:defRPr/>
            </a:pPr>
            <a:endParaRPr lang="de-DE" altLang="de-DE"/>
          </a:p>
        </p:txBody>
      </p:sp>
      <p:sp>
        <p:nvSpPr>
          <p:cNvPr id="9" name="Rectangle 6">
            <a:extLst>
              <a:ext uri="{FF2B5EF4-FFF2-40B4-BE49-F238E27FC236}">
                <a16:creationId xmlns:a16="http://schemas.microsoft.com/office/drawing/2014/main" id="{53D7EC6D-18DA-8F56-0541-AF537251A379}"/>
              </a:ext>
            </a:extLst>
          </p:cNvPr>
          <p:cNvSpPr>
            <a:spLocks noGrp="1" noChangeArrowheads="1"/>
          </p:cNvSpPr>
          <p:nvPr>
            <p:ph type="sldNum" sz="quarter" idx="12"/>
          </p:nvPr>
        </p:nvSpPr>
        <p:spPr>
          <a:ln/>
        </p:spPr>
        <p:txBody>
          <a:bodyPr/>
          <a:lstStyle>
            <a:lvl1pPr>
              <a:defRPr/>
            </a:lvl1pPr>
          </a:lstStyle>
          <a:p>
            <a:fld id="{A3F84448-EE9F-4806-8A7A-CF5873EC729D}" type="slidenum">
              <a:rPr lang="de-DE" altLang="de-DE"/>
              <a:pPr/>
              <a:t>‹Nr.›</a:t>
            </a:fld>
            <a:endParaRPr lang="de-DE" altLang="de-DE"/>
          </a:p>
        </p:txBody>
      </p:sp>
    </p:spTree>
    <p:extLst>
      <p:ext uri="{BB962C8B-B14F-4D97-AF65-F5344CB8AC3E}">
        <p14:creationId xmlns:p14="http://schemas.microsoft.com/office/powerpoint/2010/main" val="9637089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734204-A434-4C08-BE9E-B4359A0BDC3C}"/>
              </a:ext>
            </a:extLst>
          </p:cNvPr>
          <p:cNvSpPr>
            <a:spLocks noGrp="1"/>
          </p:cNvSpPr>
          <p:nvPr>
            <p:ph type="title"/>
          </p:nvPr>
        </p:nvSpPr>
        <p:spPr/>
        <p:txBody>
          <a:bodyPr/>
          <a:lstStyle/>
          <a:p>
            <a:r>
              <a:rPr lang="de-DE"/>
              <a:t>Mastertitelformat bearbeiten</a:t>
            </a:r>
          </a:p>
        </p:txBody>
      </p:sp>
      <p:sp>
        <p:nvSpPr>
          <p:cNvPr id="3" name="Rectangle 4">
            <a:extLst>
              <a:ext uri="{FF2B5EF4-FFF2-40B4-BE49-F238E27FC236}">
                <a16:creationId xmlns:a16="http://schemas.microsoft.com/office/drawing/2014/main" id="{D2286813-44DC-99F9-EC6F-85EC2A6C0F8F}"/>
              </a:ext>
            </a:extLst>
          </p:cNvPr>
          <p:cNvSpPr>
            <a:spLocks noGrp="1" noChangeArrowheads="1"/>
          </p:cNvSpPr>
          <p:nvPr>
            <p:ph type="dt" sz="half" idx="10"/>
          </p:nvPr>
        </p:nvSpPr>
        <p:spPr>
          <a:ln/>
        </p:spPr>
        <p:txBody>
          <a:bodyPr/>
          <a:lstStyle>
            <a:lvl1pPr>
              <a:defRPr/>
            </a:lvl1pPr>
          </a:lstStyle>
          <a:p>
            <a:pPr>
              <a:defRPr/>
            </a:pPr>
            <a:endParaRPr lang="de-DE" altLang="de-DE"/>
          </a:p>
        </p:txBody>
      </p:sp>
      <p:sp>
        <p:nvSpPr>
          <p:cNvPr id="4" name="Rectangle 5">
            <a:extLst>
              <a:ext uri="{FF2B5EF4-FFF2-40B4-BE49-F238E27FC236}">
                <a16:creationId xmlns:a16="http://schemas.microsoft.com/office/drawing/2014/main" id="{86BF061A-1304-9F7C-3AB7-A0D2F317655E}"/>
              </a:ext>
            </a:extLst>
          </p:cNvPr>
          <p:cNvSpPr>
            <a:spLocks noGrp="1" noChangeArrowheads="1"/>
          </p:cNvSpPr>
          <p:nvPr>
            <p:ph type="ftr" sz="quarter" idx="11"/>
          </p:nvPr>
        </p:nvSpPr>
        <p:spPr>
          <a:ln/>
        </p:spPr>
        <p:txBody>
          <a:bodyPr/>
          <a:lstStyle>
            <a:lvl1pPr>
              <a:defRPr/>
            </a:lvl1pPr>
          </a:lstStyle>
          <a:p>
            <a:pPr>
              <a:defRPr/>
            </a:pPr>
            <a:endParaRPr lang="de-DE" altLang="de-DE"/>
          </a:p>
        </p:txBody>
      </p:sp>
      <p:sp>
        <p:nvSpPr>
          <p:cNvPr id="5" name="Rectangle 6">
            <a:extLst>
              <a:ext uri="{FF2B5EF4-FFF2-40B4-BE49-F238E27FC236}">
                <a16:creationId xmlns:a16="http://schemas.microsoft.com/office/drawing/2014/main" id="{59472CF8-2353-12C9-191B-7DDB5F77A723}"/>
              </a:ext>
            </a:extLst>
          </p:cNvPr>
          <p:cNvSpPr>
            <a:spLocks noGrp="1" noChangeArrowheads="1"/>
          </p:cNvSpPr>
          <p:nvPr>
            <p:ph type="sldNum" sz="quarter" idx="12"/>
          </p:nvPr>
        </p:nvSpPr>
        <p:spPr>
          <a:ln/>
        </p:spPr>
        <p:txBody>
          <a:bodyPr/>
          <a:lstStyle>
            <a:lvl1pPr>
              <a:defRPr/>
            </a:lvl1pPr>
          </a:lstStyle>
          <a:p>
            <a:fld id="{86AD80B9-C189-488C-99E1-1D2DC70FE0F1}" type="slidenum">
              <a:rPr lang="de-DE" altLang="de-DE"/>
              <a:pPr/>
              <a:t>‹Nr.›</a:t>
            </a:fld>
            <a:endParaRPr lang="de-DE" altLang="de-DE"/>
          </a:p>
        </p:txBody>
      </p:sp>
    </p:spTree>
    <p:extLst>
      <p:ext uri="{BB962C8B-B14F-4D97-AF65-F5344CB8AC3E}">
        <p14:creationId xmlns:p14="http://schemas.microsoft.com/office/powerpoint/2010/main" val="2429058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D2A09919-285D-068C-59BF-0FA947909312}"/>
              </a:ext>
            </a:extLst>
          </p:cNvPr>
          <p:cNvSpPr>
            <a:spLocks noGrp="1" noChangeArrowheads="1"/>
          </p:cNvSpPr>
          <p:nvPr>
            <p:ph type="dt" sz="half" idx="10"/>
          </p:nvPr>
        </p:nvSpPr>
        <p:spPr>
          <a:ln/>
        </p:spPr>
        <p:txBody>
          <a:bodyPr/>
          <a:lstStyle>
            <a:lvl1pPr>
              <a:defRPr/>
            </a:lvl1pPr>
          </a:lstStyle>
          <a:p>
            <a:pPr>
              <a:defRPr/>
            </a:pPr>
            <a:endParaRPr lang="de-DE" altLang="de-DE"/>
          </a:p>
        </p:txBody>
      </p:sp>
      <p:sp>
        <p:nvSpPr>
          <p:cNvPr id="3" name="Rectangle 5">
            <a:extLst>
              <a:ext uri="{FF2B5EF4-FFF2-40B4-BE49-F238E27FC236}">
                <a16:creationId xmlns:a16="http://schemas.microsoft.com/office/drawing/2014/main" id="{EA093207-E608-9A7E-A888-5305DFC9AFC5}"/>
              </a:ext>
            </a:extLst>
          </p:cNvPr>
          <p:cNvSpPr>
            <a:spLocks noGrp="1" noChangeArrowheads="1"/>
          </p:cNvSpPr>
          <p:nvPr>
            <p:ph type="ftr" sz="quarter" idx="11"/>
          </p:nvPr>
        </p:nvSpPr>
        <p:spPr>
          <a:ln/>
        </p:spPr>
        <p:txBody>
          <a:bodyPr/>
          <a:lstStyle>
            <a:lvl1pPr>
              <a:defRPr/>
            </a:lvl1pPr>
          </a:lstStyle>
          <a:p>
            <a:pPr>
              <a:defRPr/>
            </a:pPr>
            <a:endParaRPr lang="de-DE" altLang="de-DE"/>
          </a:p>
        </p:txBody>
      </p:sp>
      <p:sp>
        <p:nvSpPr>
          <p:cNvPr id="4" name="Rectangle 6">
            <a:extLst>
              <a:ext uri="{FF2B5EF4-FFF2-40B4-BE49-F238E27FC236}">
                <a16:creationId xmlns:a16="http://schemas.microsoft.com/office/drawing/2014/main" id="{2F3E7C01-0435-A6B3-3FC8-17B78A6E44F0}"/>
              </a:ext>
            </a:extLst>
          </p:cNvPr>
          <p:cNvSpPr>
            <a:spLocks noGrp="1" noChangeArrowheads="1"/>
          </p:cNvSpPr>
          <p:nvPr>
            <p:ph type="sldNum" sz="quarter" idx="12"/>
          </p:nvPr>
        </p:nvSpPr>
        <p:spPr>
          <a:ln/>
        </p:spPr>
        <p:txBody>
          <a:bodyPr/>
          <a:lstStyle>
            <a:lvl1pPr>
              <a:defRPr/>
            </a:lvl1pPr>
          </a:lstStyle>
          <a:p>
            <a:fld id="{4476F9AD-80A9-41F1-A4B3-23AA23D01398}" type="slidenum">
              <a:rPr lang="de-DE" altLang="de-DE"/>
              <a:pPr/>
              <a:t>‹Nr.›</a:t>
            </a:fld>
            <a:endParaRPr lang="de-DE" altLang="de-DE"/>
          </a:p>
        </p:txBody>
      </p:sp>
    </p:spTree>
    <p:extLst>
      <p:ext uri="{BB962C8B-B14F-4D97-AF65-F5344CB8AC3E}">
        <p14:creationId xmlns:p14="http://schemas.microsoft.com/office/powerpoint/2010/main" val="969297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1D29C3-FD7A-492B-86D4-2EB2A13950A5}"/>
              </a:ext>
            </a:extLst>
          </p:cNvPr>
          <p:cNvSpPr>
            <a:spLocks noGrp="1"/>
          </p:cNvSpPr>
          <p:nvPr>
            <p:ph type="title"/>
          </p:nvPr>
        </p:nvSpPr>
        <p:spPr>
          <a:xfrm>
            <a:off x="630238" y="457200"/>
            <a:ext cx="2949575"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87CE1CFC-6769-4D32-85BB-0C9CD45152A5}"/>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07564108-78E0-40A1-BC0E-209D359C3F30}"/>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Rectangle 4">
            <a:extLst>
              <a:ext uri="{FF2B5EF4-FFF2-40B4-BE49-F238E27FC236}">
                <a16:creationId xmlns:a16="http://schemas.microsoft.com/office/drawing/2014/main" id="{56CDF92D-DE0E-72D0-401A-253E3A10D0C2}"/>
              </a:ext>
            </a:extLst>
          </p:cNvPr>
          <p:cNvSpPr>
            <a:spLocks noGrp="1" noChangeArrowheads="1"/>
          </p:cNvSpPr>
          <p:nvPr>
            <p:ph type="dt" sz="half" idx="10"/>
          </p:nvPr>
        </p:nvSpPr>
        <p:spPr>
          <a:ln/>
        </p:spPr>
        <p:txBody>
          <a:bodyPr/>
          <a:lstStyle>
            <a:lvl1pPr>
              <a:defRPr/>
            </a:lvl1pPr>
          </a:lstStyle>
          <a:p>
            <a:pPr>
              <a:defRPr/>
            </a:pPr>
            <a:endParaRPr lang="de-DE" altLang="de-DE"/>
          </a:p>
        </p:txBody>
      </p:sp>
      <p:sp>
        <p:nvSpPr>
          <p:cNvPr id="6" name="Rectangle 5">
            <a:extLst>
              <a:ext uri="{FF2B5EF4-FFF2-40B4-BE49-F238E27FC236}">
                <a16:creationId xmlns:a16="http://schemas.microsoft.com/office/drawing/2014/main" id="{E50D146B-E367-0B23-BA2B-5B7673CE8BB4}"/>
              </a:ext>
            </a:extLst>
          </p:cNvPr>
          <p:cNvSpPr>
            <a:spLocks noGrp="1" noChangeArrowheads="1"/>
          </p:cNvSpPr>
          <p:nvPr>
            <p:ph type="ftr" sz="quarter" idx="11"/>
          </p:nvPr>
        </p:nvSpPr>
        <p:spPr>
          <a:ln/>
        </p:spPr>
        <p:txBody>
          <a:bodyPr/>
          <a:lstStyle>
            <a:lvl1pPr>
              <a:defRPr/>
            </a:lvl1pPr>
          </a:lstStyle>
          <a:p>
            <a:pPr>
              <a:defRPr/>
            </a:pPr>
            <a:endParaRPr lang="de-DE" altLang="de-DE"/>
          </a:p>
        </p:txBody>
      </p:sp>
      <p:sp>
        <p:nvSpPr>
          <p:cNvPr id="7" name="Rectangle 6">
            <a:extLst>
              <a:ext uri="{FF2B5EF4-FFF2-40B4-BE49-F238E27FC236}">
                <a16:creationId xmlns:a16="http://schemas.microsoft.com/office/drawing/2014/main" id="{FC3EDEC7-46D3-0A73-9111-7530DFC04E49}"/>
              </a:ext>
            </a:extLst>
          </p:cNvPr>
          <p:cNvSpPr>
            <a:spLocks noGrp="1" noChangeArrowheads="1"/>
          </p:cNvSpPr>
          <p:nvPr>
            <p:ph type="sldNum" sz="quarter" idx="12"/>
          </p:nvPr>
        </p:nvSpPr>
        <p:spPr>
          <a:ln/>
        </p:spPr>
        <p:txBody>
          <a:bodyPr/>
          <a:lstStyle>
            <a:lvl1pPr>
              <a:defRPr/>
            </a:lvl1pPr>
          </a:lstStyle>
          <a:p>
            <a:fld id="{6185DFBC-6FFD-4EE6-9EC0-4CC6521DCF39}" type="slidenum">
              <a:rPr lang="de-DE" altLang="de-DE"/>
              <a:pPr/>
              <a:t>‹Nr.›</a:t>
            </a:fld>
            <a:endParaRPr lang="de-DE" altLang="de-DE"/>
          </a:p>
        </p:txBody>
      </p:sp>
    </p:spTree>
    <p:extLst>
      <p:ext uri="{BB962C8B-B14F-4D97-AF65-F5344CB8AC3E}">
        <p14:creationId xmlns:p14="http://schemas.microsoft.com/office/powerpoint/2010/main" val="38165500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730AC1-926F-4BF4-9EF7-D3667AFD2693}"/>
              </a:ext>
            </a:extLst>
          </p:cNvPr>
          <p:cNvSpPr>
            <a:spLocks noGrp="1"/>
          </p:cNvSpPr>
          <p:nvPr>
            <p:ph type="title"/>
          </p:nvPr>
        </p:nvSpPr>
        <p:spPr>
          <a:xfrm>
            <a:off x="630238" y="457200"/>
            <a:ext cx="2949575"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BFFD5E19-20FA-4F1C-9B9B-9C4181993187}"/>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a:extLst>
              <a:ext uri="{FF2B5EF4-FFF2-40B4-BE49-F238E27FC236}">
                <a16:creationId xmlns:a16="http://schemas.microsoft.com/office/drawing/2014/main" id="{EED905CD-2F90-4FD8-8B6D-64813F5A1B93}"/>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Rectangle 4">
            <a:extLst>
              <a:ext uri="{FF2B5EF4-FFF2-40B4-BE49-F238E27FC236}">
                <a16:creationId xmlns:a16="http://schemas.microsoft.com/office/drawing/2014/main" id="{9EEBE3ED-FF9E-0D61-1042-0CE3DCE45E89}"/>
              </a:ext>
            </a:extLst>
          </p:cNvPr>
          <p:cNvSpPr>
            <a:spLocks noGrp="1" noChangeArrowheads="1"/>
          </p:cNvSpPr>
          <p:nvPr>
            <p:ph type="dt" sz="half" idx="10"/>
          </p:nvPr>
        </p:nvSpPr>
        <p:spPr>
          <a:ln/>
        </p:spPr>
        <p:txBody>
          <a:bodyPr/>
          <a:lstStyle>
            <a:lvl1pPr>
              <a:defRPr/>
            </a:lvl1pPr>
          </a:lstStyle>
          <a:p>
            <a:pPr>
              <a:defRPr/>
            </a:pPr>
            <a:endParaRPr lang="de-DE" altLang="de-DE"/>
          </a:p>
        </p:txBody>
      </p:sp>
      <p:sp>
        <p:nvSpPr>
          <p:cNvPr id="6" name="Rectangle 5">
            <a:extLst>
              <a:ext uri="{FF2B5EF4-FFF2-40B4-BE49-F238E27FC236}">
                <a16:creationId xmlns:a16="http://schemas.microsoft.com/office/drawing/2014/main" id="{2B61640C-1BC1-FD4F-8DD6-FDE3E2885EBB}"/>
              </a:ext>
            </a:extLst>
          </p:cNvPr>
          <p:cNvSpPr>
            <a:spLocks noGrp="1" noChangeArrowheads="1"/>
          </p:cNvSpPr>
          <p:nvPr>
            <p:ph type="ftr" sz="quarter" idx="11"/>
          </p:nvPr>
        </p:nvSpPr>
        <p:spPr>
          <a:ln/>
        </p:spPr>
        <p:txBody>
          <a:bodyPr/>
          <a:lstStyle>
            <a:lvl1pPr>
              <a:defRPr/>
            </a:lvl1pPr>
          </a:lstStyle>
          <a:p>
            <a:pPr>
              <a:defRPr/>
            </a:pPr>
            <a:endParaRPr lang="de-DE" altLang="de-DE"/>
          </a:p>
        </p:txBody>
      </p:sp>
      <p:sp>
        <p:nvSpPr>
          <p:cNvPr id="7" name="Rectangle 6">
            <a:extLst>
              <a:ext uri="{FF2B5EF4-FFF2-40B4-BE49-F238E27FC236}">
                <a16:creationId xmlns:a16="http://schemas.microsoft.com/office/drawing/2014/main" id="{9F9677A8-F844-22B8-5E69-32A170C77BC5}"/>
              </a:ext>
            </a:extLst>
          </p:cNvPr>
          <p:cNvSpPr>
            <a:spLocks noGrp="1" noChangeArrowheads="1"/>
          </p:cNvSpPr>
          <p:nvPr>
            <p:ph type="sldNum" sz="quarter" idx="12"/>
          </p:nvPr>
        </p:nvSpPr>
        <p:spPr>
          <a:ln/>
        </p:spPr>
        <p:txBody>
          <a:bodyPr/>
          <a:lstStyle>
            <a:lvl1pPr>
              <a:defRPr/>
            </a:lvl1pPr>
          </a:lstStyle>
          <a:p>
            <a:fld id="{32A1F276-1B33-4299-875C-0F51D913C889}" type="slidenum">
              <a:rPr lang="de-DE" altLang="de-DE"/>
              <a:pPr/>
              <a:t>‹Nr.›</a:t>
            </a:fld>
            <a:endParaRPr lang="de-DE" altLang="de-DE"/>
          </a:p>
        </p:txBody>
      </p:sp>
    </p:spTree>
    <p:extLst>
      <p:ext uri="{BB962C8B-B14F-4D97-AF65-F5344CB8AC3E}">
        <p14:creationId xmlns:p14="http://schemas.microsoft.com/office/powerpoint/2010/main" val="15295274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25CE3E09-4B55-9A13-92E7-0769B8FE50C3}"/>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altLang="de-DE"/>
              <a:t>Titelmasterformat durch Klicken bearbeiten</a:t>
            </a:r>
          </a:p>
        </p:txBody>
      </p:sp>
      <p:sp>
        <p:nvSpPr>
          <p:cNvPr id="1027" name="Rectangle 3">
            <a:extLst>
              <a:ext uri="{FF2B5EF4-FFF2-40B4-BE49-F238E27FC236}">
                <a16:creationId xmlns:a16="http://schemas.microsoft.com/office/drawing/2014/main" id="{88A1BFFF-BDD4-8D9F-4360-BBDE798F04F6}"/>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1028" name="Rectangle 4">
            <a:extLst>
              <a:ext uri="{FF2B5EF4-FFF2-40B4-BE49-F238E27FC236}">
                <a16:creationId xmlns:a16="http://schemas.microsoft.com/office/drawing/2014/main" id="{DD6CB05D-D08C-43A7-989F-D714AEDDC478}"/>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de-DE" altLang="de-DE"/>
          </a:p>
        </p:txBody>
      </p:sp>
      <p:sp>
        <p:nvSpPr>
          <p:cNvPr id="1029" name="Rectangle 5">
            <a:extLst>
              <a:ext uri="{FF2B5EF4-FFF2-40B4-BE49-F238E27FC236}">
                <a16:creationId xmlns:a16="http://schemas.microsoft.com/office/drawing/2014/main" id="{75886622-37BB-4905-9E3A-A03FEB8DD27C}"/>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de-DE" altLang="de-DE"/>
          </a:p>
        </p:txBody>
      </p:sp>
      <p:sp>
        <p:nvSpPr>
          <p:cNvPr id="1030" name="Rectangle 6">
            <a:extLst>
              <a:ext uri="{FF2B5EF4-FFF2-40B4-BE49-F238E27FC236}">
                <a16:creationId xmlns:a16="http://schemas.microsoft.com/office/drawing/2014/main" id="{68EE1CA3-5BB5-43B6-BF53-9C5661590B02}"/>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2742C8A9-11A7-445E-A3C9-6C630A193618}" type="slidenum">
              <a:rPr lang="de-DE" altLang="de-DE"/>
              <a:pPr/>
              <a:t>‹Nr.›</a:t>
            </a:fld>
            <a:endParaRPr lang="de-DE" alt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wmf"/><Relationship Id="rId5" Type="http://schemas.openxmlformats.org/officeDocument/2006/relationships/oleObject" Target="../embeddings/oleObject1.bin"/><Relationship Id="rId4" Type="http://schemas.openxmlformats.org/officeDocument/2006/relationships/image" Target="../media/image2.wmf"/></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wmf"/><Relationship Id="rId4" Type="http://schemas.openxmlformats.org/officeDocument/2006/relationships/oleObject" Target="../embeddings/oleObject2.bin"/></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wmf"/><Relationship Id="rId4" Type="http://schemas.openxmlformats.org/officeDocument/2006/relationships/oleObject" Target="../embeddings/oleObject2.bin"/></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w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3.w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3.w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3.wmf"/></Relationships>
</file>

<file path=ppt/slides/_rels/slide16.xml.rels><?xml version="1.0" encoding="UTF-8" standalone="yes"?>
<Relationships xmlns="http://schemas.openxmlformats.org/package/2006/relationships"><Relationship Id="rId3" Type="http://schemas.openxmlformats.org/officeDocument/2006/relationships/image" Target="../media/image13.emf"/><Relationship Id="rId7" Type="http://schemas.openxmlformats.org/officeDocument/2006/relationships/image" Target="../media/image17.emf"/><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3.emf"/><Relationship Id="rId5" Type="http://schemas.openxmlformats.org/officeDocument/2006/relationships/image" Target="../media/image19.jpeg"/><Relationship Id="rId4" Type="http://schemas.openxmlformats.org/officeDocument/2006/relationships/image" Target="../media/image18.jpeg"/></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wmf"/><Relationship Id="rId5" Type="http://schemas.openxmlformats.org/officeDocument/2006/relationships/oleObject" Target="../embeddings/oleObject2.bin"/><Relationship Id="rId4" Type="http://schemas.openxmlformats.org/officeDocument/2006/relationships/image" Target="../media/image2.wmf"/></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4.jpeg"/></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4.jpeg"/></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5.jpeg"/></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5.jpeg"/></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6.jpeg"/><Relationship Id="rId7" Type="http://schemas.openxmlformats.org/officeDocument/2006/relationships/image" Target="../media/image3.wmf"/><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oleObject" Target="../embeddings/oleObject2.bin"/><Relationship Id="rId11" Type="http://schemas.openxmlformats.org/officeDocument/2006/relationships/image" Target="../media/image8.jpeg"/><Relationship Id="rId5" Type="http://schemas.openxmlformats.org/officeDocument/2006/relationships/image" Target="../media/image2.wmf"/><Relationship Id="rId10" Type="http://schemas.openxmlformats.org/officeDocument/2006/relationships/image" Target="../media/image7.jpeg"/><Relationship Id="rId4" Type="http://schemas.openxmlformats.org/officeDocument/2006/relationships/image" Target="../media/image1.png"/><Relationship Id="rId9"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23.jpeg"/></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3.jpeg"/></Relationships>
</file>

<file path=ppt/slides/_rels/slide3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6.xml"/><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28.pn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3.wmf"/><Relationship Id="rId5" Type="http://schemas.openxmlformats.org/officeDocument/2006/relationships/oleObject" Target="../embeddings/oleObject1.bin"/><Relationship Id="rId4" Type="http://schemas.openxmlformats.org/officeDocument/2006/relationships/image" Target="../media/image2.wmf"/></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38.xml"/><Relationship Id="rId1" Type="http://schemas.openxmlformats.org/officeDocument/2006/relationships/slideLayout" Target="../slideLayouts/slideLayout1.xml"/><Relationship Id="rId5" Type="http://schemas.openxmlformats.org/officeDocument/2006/relationships/image" Target="../media/image30.jpeg"/><Relationship Id="rId4" Type="http://schemas.openxmlformats.org/officeDocument/2006/relationships/image" Target="../media/image3.wmf"/></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jpeg"/><Relationship Id="rId4" Type="http://schemas.openxmlformats.org/officeDocument/2006/relationships/image" Target="../media/image3.wmf"/></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wmf"/><Relationship Id="rId5" Type="http://schemas.openxmlformats.org/officeDocument/2006/relationships/oleObject" Target="../embeddings/oleObject2.bin"/><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wmf"/></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41.xml"/><Relationship Id="rId1" Type="http://schemas.openxmlformats.org/officeDocument/2006/relationships/slideLayout" Target="../slideLayouts/slideLayout1.xml"/><Relationship Id="rId5" Type="http://schemas.openxmlformats.org/officeDocument/2006/relationships/image" Target="../media/image35.jpeg"/><Relationship Id="rId4" Type="http://schemas.openxmlformats.org/officeDocument/2006/relationships/image" Target="../media/image3.wmf"/></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42.xml"/><Relationship Id="rId1" Type="http://schemas.openxmlformats.org/officeDocument/2006/relationships/slideLayout" Target="../slideLayouts/slideLayout1.xml"/><Relationship Id="rId5" Type="http://schemas.openxmlformats.org/officeDocument/2006/relationships/image" Target="../media/image36.png"/><Relationship Id="rId4" Type="http://schemas.openxmlformats.org/officeDocument/2006/relationships/image" Target="../media/image3.wmf"/></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3.wmf"/></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44.xml"/><Relationship Id="rId1" Type="http://schemas.openxmlformats.org/officeDocument/2006/relationships/slideLayout" Target="../slideLayouts/slideLayout1.xml"/><Relationship Id="rId6" Type="http://schemas.openxmlformats.org/officeDocument/2006/relationships/hyperlink" Target="file:///C:\Lexika\Lexikon%20der%20Mathematik%206\pqr.pdf" TargetMode="External"/><Relationship Id="rId5" Type="http://schemas.openxmlformats.org/officeDocument/2006/relationships/image" Target="../media/image37.jpeg"/><Relationship Id="rId4" Type="http://schemas.openxmlformats.org/officeDocument/2006/relationships/image" Target="../media/image3.wmf"/></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45.xml"/><Relationship Id="rId1" Type="http://schemas.openxmlformats.org/officeDocument/2006/relationships/slideLayout" Target="../slideLayouts/slideLayout1.xml"/><Relationship Id="rId5" Type="http://schemas.openxmlformats.org/officeDocument/2006/relationships/image" Target="../media/image38.jpeg"/><Relationship Id="rId4" Type="http://schemas.openxmlformats.org/officeDocument/2006/relationships/image" Target="../media/image3.wmf"/></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46.xml"/><Relationship Id="rId1" Type="http://schemas.openxmlformats.org/officeDocument/2006/relationships/slideLayout" Target="../slideLayouts/slideLayout1.xml"/><Relationship Id="rId5" Type="http://schemas.openxmlformats.org/officeDocument/2006/relationships/image" Target="../media/image37.jpeg"/><Relationship Id="rId4" Type="http://schemas.openxmlformats.org/officeDocument/2006/relationships/image" Target="../media/image3.wmf"/></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47.xml"/><Relationship Id="rId1" Type="http://schemas.openxmlformats.org/officeDocument/2006/relationships/slideLayout" Target="../slideLayouts/slideLayout1.xml"/><Relationship Id="rId5" Type="http://schemas.openxmlformats.org/officeDocument/2006/relationships/image" Target="../media/image39.jpeg"/><Relationship Id="rId4" Type="http://schemas.openxmlformats.org/officeDocument/2006/relationships/image" Target="../media/image3.wmf"/></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48.xml"/><Relationship Id="rId1" Type="http://schemas.openxmlformats.org/officeDocument/2006/relationships/slideLayout" Target="../slideLayouts/slideLayout1.xml"/><Relationship Id="rId5" Type="http://schemas.openxmlformats.org/officeDocument/2006/relationships/image" Target="../media/image40.jpeg"/><Relationship Id="rId4" Type="http://schemas.openxmlformats.org/officeDocument/2006/relationships/image" Target="../media/image3.wmf"/></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49.xml"/><Relationship Id="rId1" Type="http://schemas.openxmlformats.org/officeDocument/2006/relationships/slideLayout" Target="../slideLayouts/slideLayout1.xml"/><Relationship Id="rId5" Type="http://schemas.openxmlformats.org/officeDocument/2006/relationships/image" Target="../media/image41.jpeg"/><Relationship Id="rId4" Type="http://schemas.openxmlformats.org/officeDocument/2006/relationships/image" Target="../media/image3.wmf"/></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wmf"/><Relationship Id="rId5" Type="http://schemas.openxmlformats.org/officeDocument/2006/relationships/oleObject" Target="../embeddings/oleObject2.bin"/><Relationship Id="rId4" Type="http://schemas.openxmlformats.org/officeDocument/2006/relationships/image" Target="../media/image6.jpeg"/></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50.xml"/><Relationship Id="rId1" Type="http://schemas.openxmlformats.org/officeDocument/2006/relationships/slideLayout" Target="../slideLayouts/slideLayout1.xml"/><Relationship Id="rId5" Type="http://schemas.openxmlformats.org/officeDocument/2006/relationships/image" Target="../media/image42.jpeg"/><Relationship Id="rId4" Type="http://schemas.openxmlformats.org/officeDocument/2006/relationships/image" Target="../media/image3.wmf"/></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51.xml"/><Relationship Id="rId1" Type="http://schemas.openxmlformats.org/officeDocument/2006/relationships/slideLayout" Target="../slideLayouts/slideLayout1.xml"/><Relationship Id="rId5" Type="http://schemas.openxmlformats.org/officeDocument/2006/relationships/image" Target="../media/image43.jpeg"/><Relationship Id="rId4" Type="http://schemas.openxmlformats.org/officeDocument/2006/relationships/image" Target="../media/image3.wmf"/></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52.xml"/><Relationship Id="rId1" Type="http://schemas.openxmlformats.org/officeDocument/2006/relationships/slideLayout" Target="../slideLayouts/slideLayout1.xml"/><Relationship Id="rId5" Type="http://schemas.openxmlformats.org/officeDocument/2006/relationships/image" Target="../media/image44.png"/><Relationship Id="rId4" Type="http://schemas.openxmlformats.org/officeDocument/2006/relationships/image" Target="../media/image3.wmf"/></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53.xml"/><Relationship Id="rId1" Type="http://schemas.openxmlformats.org/officeDocument/2006/relationships/slideLayout" Target="../slideLayouts/slideLayout1.xml"/><Relationship Id="rId4" Type="http://schemas.openxmlformats.org/officeDocument/2006/relationships/image" Target="../media/image3.wmf"/></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54.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5.png"/><Relationship Id="rId4" Type="http://schemas.openxmlformats.org/officeDocument/2006/relationships/image" Target="../media/image3.wmf"/></Relationships>
</file>

<file path=ppt/slides/_rels/slide5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55.xml"/><Relationship Id="rId1" Type="http://schemas.openxmlformats.org/officeDocument/2006/relationships/slideLayout" Target="../slideLayouts/slideLayout1.xml"/><Relationship Id="rId5" Type="http://schemas.openxmlformats.org/officeDocument/2006/relationships/image" Target="../media/image25.jpeg"/><Relationship Id="rId4" Type="http://schemas.openxmlformats.org/officeDocument/2006/relationships/image" Target="../media/image3.wmf"/></Relationships>
</file>

<file path=ppt/slides/_rels/slide5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56.xml"/><Relationship Id="rId1" Type="http://schemas.openxmlformats.org/officeDocument/2006/relationships/slideLayout" Target="../slideLayouts/slideLayout1.xml"/><Relationship Id="rId5" Type="http://schemas.openxmlformats.org/officeDocument/2006/relationships/image" Target="../media/image25.jpeg"/><Relationship Id="rId4" Type="http://schemas.openxmlformats.org/officeDocument/2006/relationships/image" Target="../media/image3.wmf"/></Relationships>
</file>

<file path=ppt/slides/_rels/slide5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57.xml"/><Relationship Id="rId1" Type="http://schemas.openxmlformats.org/officeDocument/2006/relationships/slideLayout" Target="../slideLayouts/slideLayout1.xml"/><Relationship Id="rId4" Type="http://schemas.openxmlformats.org/officeDocument/2006/relationships/image" Target="../media/image3.wmf"/></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6.jpeg"/><Relationship Id="rId2" Type="http://schemas.openxmlformats.org/officeDocument/2006/relationships/notesSlide" Target="../notesSlides/notesSlide58.xml"/><Relationship Id="rId1" Type="http://schemas.openxmlformats.org/officeDocument/2006/relationships/slideLayout" Target="../slideLayouts/slideLayout1.xml"/><Relationship Id="rId6" Type="http://schemas.openxmlformats.org/officeDocument/2006/relationships/image" Target="../media/image3.wmf"/><Relationship Id="rId5" Type="http://schemas.openxmlformats.org/officeDocument/2006/relationships/oleObject" Target="../embeddings/oleObject1.bin"/><Relationship Id="rId4" Type="http://schemas.openxmlformats.org/officeDocument/2006/relationships/image" Target="../media/image2.wmf"/></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wmf"/><Relationship Id="rId4" Type="http://schemas.openxmlformats.org/officeDocument/2006/relationships/oleObject" Target="../embeddings/oleObject2.bin"/></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wmf"/><Relationship Id="rId4" Type="http://schemas.openxmlformats.org/officeDocument/2006/relationships/oleObject" Target="../embeddings/oleObject2.bin"/></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wmf"/><Relationship Id="rId4" Type="http://schemas.openxmlformats.org/officeDocument/2006/relationships/oleObject" Target="../embeddings/oleObject2.bin"/></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wmf"/><Relationship Id="rId4" Type="http://schemas.openxmlformats.org/officeDocument/2006/relationships/oleObject" Target="../embeddings/oleObject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769DC79A-03AD-6BE3-DC92-0D0D8047BDAF}"/>
              </a:ext>
            </a:extLst>
          </p:cNvPr>
          <p:cNvSpPr>
            <a:spLocks noGrp="1" noChangeArrowheads="1"/>
          </p:cNvSpPr>
          <p:nvPr>
            <p:ph type="ctrTitle"/>
          </p:nvPr>
        </p:nvSpPr>
        <p:spPr>
          <a:xfrm>
            <a:off x="1476375" y="404813"/>
            <a:ext cx="6624638" cy="1470025"/>
          </a:xfrm>
        </p:spPr>
        <p:txBody>
          <a:bodyPr anchor="ctr"/>
          <a:lstStyle/>
          <a:p>
            <a:pPr eaLnBrk="1" hangingPunct="1"/>
            <a:r>
              <a:rPr lang="de-DE" altLang="de-DE" sz="4400"/>
              <a:t>Bernhard Riemann</a:t>
            </a:r>
          </a:p>
        </p:txBody>
      </p:sp>
      <p:sp>
        <p:nvSpPr>
          <p:cNvPr id="3075" name="Rectangle 3">
            <a:extLst>
              <a:ext uri="{FF2B5EF4-FFF2-40B4-BE49-F238E27FC236}">
                <a16:creationId xmlns:a16="http://schemas.microsoft.com/office/drawing/2014/main" id="{EEA7BDC3-7189-0B72-F089-46485E5F76B5}"/>
              </a:ext>
            </a:extLst>
          </p:cNvPr>
          <p:cNvSpPr>
            <a:spLocks noGrp="1" noChangeArrowheads="1"/>
          </p:cNvSpPr>
          <p:nvPr>
            <p:ph type="subTitle" idx="1"/>
          </p:nvPr>
        </p:nvSpPr>
        <p:spPr>
          <a:xfrm>
            <a:off x="1476375" y="2205038"/>
            <a:ext cx="4032250" cy="1752600"/>
          </a:xfrm>
        </p:spPr>
        <p:txBody>
          <a:bodyPr/>
          <a:lstStyle/>
          <a:p>
            <a:pPr eaLnBrk="1" hangingPunct="1">
              <a:lnSpc>
                <a:spcPct val="90000"/>
              </a:lnSpc>
            </a:pPr>
            <a:r>
              <a:rPr lang="de-DE" altLang="de-DE" sz="2800"/>
              <a:t>schon 1846 als Abiturient am Johanneum ein Mathematik-Genie </a:t>
            </a:r>
          </a:p>
        </p:txBody>
      </p:sp>
      <p:pic>
        <p:nvPicPr>
          <p:cNvPr id="3076" name="Picture 4">
            <a:extLst>
              <a:ext uri="{FF2B5EF4-FFF2-40B4-BE49-F238E27FC236}">
                <a16:creationId xmlns:a16="http://schemas.microsoft.com/office/drawing/2014/main" id="{3A4471F6-2566-3CFF-DF1D-7E2EB1D73E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1557338"/>
            <a:ext cx="3094038" cy="4392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descr="Jubilogo plus Orange">
            <a:extLst>
              <a:ext uri="{FF2B5EF4-FFF2-40B4-BE49-F238E27FC236}">
                <a16:creationId xmlns:a16="http://schemas.microsoft.com/office/drawing/2014/main" id="{404605D1-1B05-12E6-95ED-1DDD98EB0E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7313" y="4005263"/>
            <a:ext cx="1727200" cy="183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Rectangle 6">
            <a:extLst>
              <a:ext uri="{FF2B5EF4-FFF2-40B4-BE49-F238E27FC236}">
                <a16:creationId xmlns:a16="http://schemas.microsoft.com/office/drawing/2014/main" id="{EC463DCE-DDC2-B8E1-01A5-3B8AA22D78FD}"/>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graphicFrame>
        <p:nvGraphicFramePr>
          <p:cNvPr id="3079" name="Object 7">
            <a:extLst>
              <a:ext uri="{FF2B5EF4-FFF2-40B4-BE49-F238E27FC236}">
                <a16:creationId xmlns:a16="http://schemas.microsoft.com/office/drawing/2014/main" id="{1B6783EC-8B41-17B3-95A1-CA2549903A2F}"/>
              </a:ext>
            </a:extLst>
          </p:cNvPr>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5" imgW="228600" imgH="647700" progId="Equation.DSMT4">
                  <p:embed/>
                </p:oleObj>
              </mc:Choice>
              <mc:Fallback>
                <p:oleObj name="Equation" r:id="rId5" imgW="228600" imgH="647700" progId="Equation.DSMT4">
                  <p:embed/>
                  <p:pic>
                    <p:nvPicPr>
                      <p:cNvPr id="3079" name="Object 7">
                        <a:extLst>
                          <a:ext uri="{FF2B5EF4-FFF2-40B4-BE49-F238E27FC236}">
                            <a16:creationId xmlns:a16="http://schemas.microsoft.com/office/drawing/2014/main" id="{1B6783EC-8B41-17B3-95A1-CA2549903A2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80" name="Text Box 8">
            <a:extLst>
              <a:ext uri="{FF2B5EF4-FFF2-40B4-BE49-F238E27FC236}">
                <a16:creationId xmlns:a16="http://schemas.microsoft.com/office/drawing/2014/main" id="{75303A72-BD7F-8EE4-D606-7648B4CD10E6}"/>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2F8912B9-402F-0961-906B-5BC0C5A31219}"/>
              </a:ext>
            </a:extLst>
          </p:cNvPr>
          <p:cNvSpPr>
            <a:spLocks noGrp="1" noChangeArrowheads="1"/>
          </p:cNvSpPr>
          <p:nvPr>
            <p:ph type="ctrTitle"/>
          </p:nvPr>
        </p:nvSpPr>
        <p:spPr>
          <a:xfrm>
            <a:off x="1476375" y="404813"/>
            <a:ext cx="6624638" cy="1470025"/>
          </a:xfrm>
        </p:spPr>
        <p:txBody>
          <a:bodyPr anchor="ctr"/>
          <a:lstStyle/>
          <a:p>
            <a:pPr eaLnBrk="1" hangingPunct="1"/>
            <a:r>
              <a:rPr lang="de-DE" altLang="de-DE" sz="4400"/>
              <a:t>Bernhard Riemann</a:t>
            </a:r>
          </a:p>
        </p:txBody>
      </p:sp>
      <p:pic>
        <p:nvPicPr>
          <p:cNvPr id="21507" name="Picture 3">
            <a:extLst>
              <a:ext uri="{FF2B5EF4-FFF2-40B4-BE49-F238E27FC236}">
                <a16:creationId xmlns:a16="http://schemas.microsoft.com/office/drawing/2014/main" id="{091F1ED0-863E-37FC-B3FD-0A2BE1EB7E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1557338"/>
            <a:ext cx="3094038" cy="4392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508" name="Rectangle 4">
            <a:extLst>
              <a:ext uri="{FF2B5EF4-FFF2-40B4-BE49-F238E27FC236}">
                <a16:creationId xmlns:a16="http://schemas.microsoft.com/office/drawing/2014/main" id="{611DC6B3-AEDE-E2AA-19B6-7C4FA6931E11}"/>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graphicFrame>
        <p:nvGraphicFramePr>
          <p:cNvPr id="21509" name="Object 5">
            <a:extLst>
              <a:ext uri="{FF2B5EF4-FFF2-40B4-BE49-F238E27FC236}">
                <a16:creationId xmlns:a16="http://schemas.microsoft.com/office/drawing/2014/main" id="{DFC30677-8003-B432-688E-4A1C45C3CBA0}"/>
              </a:ext>
            </a:extLst>
          </p:cNvPr>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4" imgW="228600" imgH="647700" progId="Equation.DSMT4">
                  <p:embed/>
                </p:oleObj>
              </mc:Choice>
              <mc:Fallback>
                <p:oleObj name="Equation" r:id="rId4" imgW="228600" imgH="647700" progId="Equation.DSMT4">
                  <p:embed/>
                  <p:pic>
                    <p:nvPicPr>
                      <p:cNvPr id="21509" name="Object 5">
                        <a:extLst>
                          <a:ext uri="{FF2B5EF4-FFF2-40B4-BE49-F238E27FC236}">
                            <a16:creationId xmlns:a16="http://schemas.microsoft.com/office/drawing/2014/main" id="{DFC30677-8003-B432-688E-4A1C45C3CB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1510" name="Text Box 6">
            <a:extLst>
              <a:ext uri="{FF2B5EF4-FFF2-40B4-BE49-F238E27FC236}">
                <a16:creationId xmlns:a16="http://schemas.microsoft.com/office/drawing/2014/main" id="{FE878FA0-4E22-57FE-99F3-26EDF69A95D2}"/>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21511" name="Text Box 7">
            <a:extLst>
              <a:ext uri="{FF2B5EF4-FFF2-40B4-BE49-F238E27FC236}">
                <a16:creationId xmlns:a16="http://schemas.microsoft.com/office/drawing/2014/main" id="{3C12350B-FF63-38EB-6014-331D2C309707}"/>
              </a:ext>
            </a:extLst>
          </p:cNvPr>
          <p:cNvSpPr txBox="1">
            <a:spLocks noChangeArrowheads="1"/>
          </p:cNvSpPr>
          <p:nvPr/>
        </p:nvSpPr>
        <p:spPr bwMode="auto">
          <a:xfrm>
            <a:off x="6948488" y="1341438"/>
            <a:ext cx="1135062"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sz="2800"/>
              <a:t>Genie</a:t>
            </a:r>
          </a:p>
        </p:txBody>
      </p:sp>
      <p:sp>
        <p:nvSpPr>
          <p:cNvPr id="21512" name="Text Box 8">
            <a:extLst>
              <a:ext uri="{FF2B5EF4-FFF2-40B4-BE49-F238E27FC236}">
                <a16:creationId xmlns:a16="http://schemas.microsoft.com/office/drawing/2014/main" id="{B2271BF4-ED42-2861-CF67-F166D1D34B4B}"/>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sp>
        <p:nvSpPr>
          <p:cNvPr id="21513" name="Rectangle 9">
            <a:extLst>
              <a:ext uri="{FF2B5EF4-FFF2-40B4-BE49-F238E27FC236}">
                <a16:creationId xmlns:a16="http://schemas.microsoft.com/office/drawing/2014/main" id="{DA4407B6-2686-1C4C-C19D-C899966B3C98}"/>
              </a:ext>
            </a:extLst>
          </p:cNvPr>
          <p:cNvSpPr>
            <a:spLocks noChangeArrowheads="1"/>
          </p:cNvSpPr>
          <p:nvPr/>
        </p:nvSpPr>
        <p:spPr bwMode="auto">
          <a:xfrm>
            <a:off x="0" y="1090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pic>
        <p:nvPicPr>
          <p:cNvPr id="21514" name="Picture 10" descr="int-fragez">
            <a:extLst>
              <a:ext uri="{FF2B5EF4-FFF2-40B4-BE49-F238E27FC236}">
                <a16:creationId xmlns:a16="http://schemas.microsoft.com/office/drawing/2014/main" id="{AD1999A0-5F48-626D-67BD-F50AE7A2AB4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24800" y="333375"/>
            <a:ext cx="1219200" cy="425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5" name="Rectangle 11">
            <a:extLst>
              <a:ext uri="{FF2B5EF4-FFF2-40B4-BE49-F238E27FC236}">
                <a16:creationId xmlns:a16="http://schemas.microsoft.com/office/drawing/2014/main" id="{C1871032-7F10-03FE-CC4A-90FCBBBF938B}"/>
              </a:ext>
            </a:extLst>
          </p:cNvPr>
          <p:cNvSpPr>
            <a:spLocks noGrp="1" noChangeArrowheads="1"/>
          </p:cNvSpPr>
          <p:nvPr>
            <p:ph type="subTitle" idx="1"/>
          </p:nvPr>
        </p:nvSpPr>
        <p:spPr>
          <a:xfrm>
            <a:off x="1403350" y="1628775"/>
            <a:ext cx="4537075" cy="504825"/>
          </a:xfrm>
        </p:spPr>
        <p:txBody>
          <a:bodyPr/>
          <a:lstStyle/>
          <a:p>
            <a:pPr eaLnBrk="1" hangingPunct="1">
              <a:lnSpc>
                <a:spcPct val="90000"/>
              </a:lnSpc>
            </a:pPr>
            <a:r>
              <a:rPr lang="de-DE" altLang="de-DE" sz="2800">
                <a:solidFill>
                  <a:srgbClr val="CC99FF"/>
                </a:solidFill>
              </a:rPr>
              <a:t>Weltweite Berühmtheit</a:t>
            </a:r>
          </a:p>
        </p:txBody>
      </p:sp>
      <p:sp>
        <p:nvSpPr>
          <p:cNvPr id="21516" name="Text Box 12">
            <a:extLst>
              <a:ext uri="{FF2B5EF4-FFF2-40B4-BE49-F238E27FC236}">
                <a16:creationId xmlns:a16="http://schemas.microsoft.com/office/drawing/2014/main" id="{61D79AD2-120C-5184-B34F-8FA8AD3FBC17}"/>
              </a:ext>
            </a:extLst>
          </p:cNvPr>
          <p:cNvSpPr txBox="1">
            <a:spLocks noChangeArrowheads="1"/>
          </p:cNvSpPr>
          <p:nvPr/>
        </p:nvSpPr>
        <p:spPr bwMode="auto">
          <a:xfrm>
            <a:off x="900113" y="2276475"/>
            <a:ext cx="63007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a:solidFill>
                  <a:srgbClr val="008000"/>
                </a:solidFill>
              </a:rPr>
              <a:t>Struik: Abriss der Geschichte der Mathematik</a:t>
            </a:r>
            <a:endParaRPr lang="de-DE" altLang="de-DE" sz="1600">
              <a:solidFill>
                <a:srgbClr val="008000"/>
              </a:solidFill>
            </a:endParaRPr>
          </a:p>
        </p:txBody>
      </p:sp>
      <p:sp>
        <p:nvSpPr>
          <p:cNvPr id="12301" name="Text Box 13">
            <a:extLst>
              <a:ext uri="{FF2B5EF4-FFF2-40B4-BE49-F238E27FC236}">
                <a16:creationId xmlns:a16="http://schemas.microsoft.com/office/drawing/2014/main" id="{C83DEDF4-ECAE-700C-55EE-5F4B52389F1C}"/>
              </a:ext>
            </a:extLst>
          </p:cNvPr>
          <p:cNvSpPr txBox="1">
            <a:spLocks noChangeArrowheads="1"/>
          </p:cNvSpPr>
          <p:nvPr/>
        </p:nvSpPr>
        <p:spPr bwMode="auto">
          <a:xfrm>
            <a:off x="1116013" y="2759075"/>
            <a:ext cx="5757862"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Arial" panose="020B0604020202020204" pitchFamily="34" charset="0"/>
                <a:cs typeface="Arial" panose="020B0604020202020204" pitchFamily="34" charset="0"/>
              </a:defRPr>
            </a:lvl1pPr>
            <a:lvl2pPr marL="800100" indent="-342900">
              <a:defRPr sz="2400">
                <a:solidFill>
                  <a:schemeClr val="tx1"/>
                </a:solidFill>
                <a:latin typeface="Arial" panose="020B0604020202020204" pitchFamily="34" charset="0"/>
                <a:cs typeface="Arial" panose="020B0604020202020204" pitchFamily="34" charset="0"/>
              </a:defRPr>
            </a:lvl2pPr>
            <a:lvl3pPr marL="1257300" indent="-342900">
              <a:defRPr sz="2400">
                <a:solidFill>
                  <a:schemeClr val="tx1"/>
                </a:solidFill>
                <a:latin typeface="Arial" panose="020B0604020202020204" pitchFamily="34" charset="0"/>
                <a:cs typeface="Arial" panose="020B0604020202020204" pitchFamily="34" charset="0"/>
              </a:defRPr>
            </a:lvl3pPr>
            <a:lvl4pPr marL="1714500" indent="-342900">
              <a:defRPr sz="2400">
                <a:solidFill>
                  <a:schemeClr val="tx1"/>
                </a:solidFill>
                <a:latin typeface="Arial" panose="020B0604020202020204" pitchFamily="34" charset="0"/>
                <a:cs typeface="Arial" panose="020B0604020202020204" pitchFamily="34" charset="0"/>
              </a:defRPr>
            </a:lvl4pPr>
            <a:lvl5pPr marL="2171700" indent="-342900">
              <a:defRPr sz="2400">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a:t>Felix Klein, selbst ein Stern erster Größe,</a:t>
            </a:r>
          </a:p>
          <a:p>
            <a:pPr eaLnBrk="1" hangingPunct="1"/>
            <a:r>
              <a:rPr lang="de-DE" altLang="de-DE"/>
              <a:t>charakterisiert:</a:t>
            </a:r>
          </a:p>
        </p:txBody>
      </p:sp>
      <p:sp>
        <p:nvSpPr>
          <p:cNvPr id="12302" name="Text Box 14">
            <a:extLst>
              <a:ext uri="{FF2B5EF4-FFF2-40B4-BE49-F238E27FC236}">
                <a16:creationId xmlns:a16="http://schemas.microsoft.com/office/drawing/2014/main" id="{93793309-532C-AE60-C460-00F3460DC799}"/>
              </a:ext>
            </a:extLst>
          </p:cNvPr>
          <p:cNvSpPr txBox="1">
            <a:spLocks noChangeArrowheads="1"/>
          </p:cNvSpPr>
          <p:nvPr/>
        </p:nvSpPr>
        <p:spPr bwMode="auto">
          <a:xfrm>
            <a:off x="1042988" y="3573463"/>
            <a:ext cx="6697662" cy="2041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sz="3200"/>
              <a:t>Riemann ist der Mann der </a:t>
            </a:r>
          </a:p>
          <a:p>
            <a:pPr eaLnBrk="1" hangingPunct="1"/>
            <a:r>
              <a:rPr lang="de-DE" altLang="de-DE" sz="3200"/>
              <a:t>glänzenden Intuition. </a:t>
            </a:r>
          </a:p>
          <a:p>
            <a:pPr eaLnBrk="1" hangingPunct="1"/>
            <a:r>
              <a:rPr lang="de-DE" altLang="de-DE" sz="3200"/>
              <a:t>Durch seine umfassende Genialtität</a:t>
            </a:r>
          </a:p>
          <a:p>
            <a:pPr eaLnBrk="1" hangingPunct="1"/>
            <a:r>
              <a:rPr lang="de-DE" altLang="de-DE" sz="3200"/>
              <a:t>überragt er alle seine Zeitgenossen.</a:t>
            </a:r>
            <a:endParaRPr lang="de-DE" altLang="de-DE"/>
          </a:p>
        </p:txBody>
      </p:sp>
      <p:sp>
        <p:nvSpPr>
          <p:cNvPr id="12303" name="Text Box 15">
            <a:extLst>
              <a:ext uri="{FF2B5EF4-FFF2-40B4-BE49-F238E27FC236}">
                <a16:creationId xmlns:a16="http://schemas.microsoft.com/office/drawing/2014/main" id="{47BAB5DD-CFA8-F98C-A633-4ED0C280BBB3}"/>
              </a:ext>
            </a:extLst>
          </p:cNvPr>
          <p:cNvSpPr txBox="1">
            <a:spLocks noChangeArrowheads="1"/>
          </p:cNvSpPr>
          <p:nvPr/>
        </p:nvSpPr>
        <p:spPr bwMode="auto">
          <a:xfrm>
            <a:off x="1095375" y="5535613"/>
            <a:ext cx="64420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a:t>Wo sein Interesse geweckt ist, beginnt er neu,</a:t>
            </a:r>
          </a:p>
          <a:p>
            <a:pPr eaLnBrk="1" hangingPunct="1"/>
            <a:r>
              <a:rPr lang="de-DE" altLang="de-DE"/>
              <a:t>ohne sich durch Traditionen beirren zu lassen.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30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30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3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01" grpId="0"/>
      <p:bldP spid="12302" grpId="0"/>
      <p:bldP spid="1230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9E040FA3-64EA-A439-C757-7E1379512EB0}"/>
              </a:ext>
            </a:extLst>
          </p:cNvPr>
          <p:cNvSpPr>
            <a:spLocks noGrp="1" noChangeArrowheads="1"/>
          </p:cNvSpPr>
          <p:nvPr>
            <p:ph type="ctrTitle"/>
          </p:nvPr>
        </p:nvSpPr>
        <p:spPr>
          <a:xfrm>
            <a:off x="1476375" y="404813"/>
            <a:ext cx="6624638" cy="1470025"/>
          </a:xfrm>
        </p:spPr>
        <p:txBody>
          <a:bodyPr anchor="ctr"/>
          <a:lstStyle/>
          <a:p>
            <a:pPr eaLnBrk="1" hangingPunct="1"/>
            <a:r>
              <a:rPr lang="de-DE" altLang="de-DE" sz="4400"/>
              <a:t>Bernhard Riemann</a:t>
            </a:r>
          </a:p>
        </p:txBody>
      </p:sp>
      <p:pic>
        <p:nvPicPr>
          <p:cNvPr id="23555" name="Picture 3">
            <a:extLst>
              <a:ext uri="{FF2B5EF4-FFF2-40B4-BE49-F238E27FC236}">
                <a16:creationId xmlns:a16="http://schemas.microsoft.com/office/drawing/2014/main" id="{E91B70BD-C4CE-9B03-95C9-C105E11F07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1557338"/>
            <a:ext cx="3094038" cy="4392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556" name="Rectangle 4">
            <a:extLst>
              <a:ext uri="{FF2B5EF4-FFF2-40B4-BE49-F238E27FC236}">
                <a16:creationId xmlns:a16="http://schemas.microsoft.com/office/drawing/2014/main" id="{5E05D9E4-8A90-6BC5-8A39-F3D67864A64C}"/>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graphicFrame>
        <p:nvGraphicFramePr>
          <p:cNvPr id="23557" name="Object 5">
            <a:extLst>
              <a:ext uri="{FF2B5EF4-FFF2-40B4-BE49-F238E27FC236}">
                <a16:creationId xmlns:a16="http://schemas.microsoft.com/office/drawing/2014/main" id="{0C2251F6-9485-13AE-4548-7332298D36EE}"/>
              </a:ext>
            </a:extLst>
          </p:cNvPr>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4" imgW="228600" imgH="647700" progId="Equation.DSMT4">
                  <p:embed/>
                </p:oleObj>
              </mc:Choice>
              <mc:Fallback>
                <p:oleObj name="Equation" r:id="rId4" imgW="228600" imgH="647700" progId="Equation.DSMT4">
                  <p:embed/>
                  <p:pic>
                    <p:nvPicPr>
                      <p:cNvPr id="23557" name="Object 5">
                        <a:extLst>
                          <a:ext uri="{FF2B5EF4-FFF2-40B4-BE49-F238E27FC236}">
                            <a16:creationId xmlns:a16="http://schemas.microsoft.com/office/drawing/2014/main" id="{0C2251F6-9485-13AE-4548-7332298D36E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3558" name="Text Box 6">
            <a:extLst>
              <a:ext uri="{FF2B5EF4-FFF2-40B4-BE49-F238E27FC236}">
                <a16:creationId xmlns:a16="http://schemas.microsoft.com/office/drawing/2014/main" id="{8BE3921E-E2CE-D11A-E8AD-EDCB2FE84E5A}"/>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13319" name="Text Box 7">
            <a:extLst>
              <a:ext uri="{FF2B5EF4-FFF2-40B4-BE49-F238E27FC236}">
                <a16:creationId xmlns:a16="http://schemas.microsoft.com/office/drawing/2014/main" id="{BAB85CC3-0CDD-8982-1F0A-120099076FE1}"/>
              </a:ext>
            </a:extLst>
          </p:cNvPr>
          <p:cNvSpPr txBox="1">
            <a:spLocks noChangeArrowheads="1"/>
          </p:cNvSpPr>
          <p:nvPr/>
        </p:nvSpPr>
        <p:spPr bwMode="auto">
          <a:xfrm>
            <a:off x="6948488" y="1341438"/>
            <a:ext cx="1135062"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sz="2800"/>
              <a:t>Genie</a:t>
            </a:r>
          </a:p>
        </p:txBody>
      </p:sp>
      <p:sp>
        <p:nvSpPr>
          <p:cNvPr id="23560" name="Text Box 8">
            <a:extLst>
              <a:ext uri="{FF2B5EF4-FFF2-40B4-BE49-F238E27FC236}">
                <a16:creationId xmlns:a16="http://schemas.microsoft.com/office/drawing/2014/main" id="{4EA977C4-1EDD-9A39-0FC4-BDBA60F3D85C}"/>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sp>
        <p:nvSpPr>
          <p:cNvPr id="23561" name="Rectangle 9">
            <a:extLst>
              <a:ext uri="{FF2B5EF4-FFF2-40B4-BE49-F238E27FC236}">
                <a16:creationId xmlns:a16="http://schemas.microsoft.com/office/drawing/2014/main" id="{56D56D8B-3E5E-768F-4406-F8B779ABD37F}"/>
              </a:ext>
            </a:extLst>
          </p:cNvPr>
          <p:cNvSpPr>
            <a:spLocks noChangeArrowheads="1"/>
          </p:cNvSpPr>
          <p:nvPr/>
        </p:nvSpPr>
        <p:spPr bwMode="auto">
          <a:xfrm>
            <a:off x="0" y="1090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pic>
        <p:nvPicPr>
          <p:cNvPr id="13322" name="Picture 10" descr="int-fragez">
            <a:extLst>
              <a:ext uri="{FF2B5EF4-FFF2-40B4-BE49-F238E27FC236}">
                <a16:creationId xmlns:a16="http://schemas.microsoft.com/office/drawing/2014/main" id="{52C20507-9A83-7FA4-4196-9732C4FCAEB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24800" y="333375"/>
            <a:ext cx="1219200" cy="425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3" name="Rectangle 11">
            <a:extLst>
              <a:ext uri="{FF2B5EF4-FFF2-40B4-BE49-F238E27FC236}">
                <a16:creationId xmlns:a16="http://schemas.microsoft.com/office/drawing/2014/main" id="{6576759D-A987-81C3-100C-73E3B451D00A}"/>
              </a:ext>
            </a:extLst>
          </p:cNvPr>
          <p:cNvSpPr>
            <a:spLocks noGrp="1" noChangeArrowheads="1"/>
          </p:cNvSpPr>
          <p:nvPr>
            <p:ph type="subTitle" idx="1"/>
          </p:nvPr>
        </p:nvSpPr>
        <p:spPr>
          <a:xfrm>
            <a:off x="1403350" y="1628775"/>
            <a:ext cx="4537075" cy="504825"/>
          </a:xfrm>
        </p:spPr>
        <p:txBody>
          <a:bodyPr/>
          <a:lstStyle/>
          <a:p>
            <a:pPr eaLnBrk="1" hangingPunct="1">
              <a:lnSpc>
                <a:spcPct val="90000"/>
              </a:lnSpc>
            </a:pPr>
            <a:r>
              <a:rPr lang="de-DE" altLang="de-DE" sz="2800">
                <a:solidFill>
                  <a:srgbClr val="CC99FF"/>
                </a:solidFill>
              </a:rPr>
              <a:t>Weltweite Berühmtheit</a:t>
            </a:r>
          </a:p>
        </p:txBody>
      </p:sp>
      <p:pic>
        <p:nvPicPr>
          <p:cNvPr id="13328" name="Picture 16" descr="int">
            <a:extLst>
              <a:ext uri="{FF2B5EF4-FFF2-40B4-BE49-F238E27FC236}">
                <a16:creationId xmlns:a16="http://schemas.microsoft.com/office/drawing/2014/main" id="{BA708EA0-36EA-ED30-B892-6226491F7CA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11413" y="2060575"/>
            <a:ext cx="1638300"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9" name="Text Box 17">
            <a:extLst>
              <a:ext uri="{FF2B5EF4-FFF2-40B4-BE49-F238E27FC236}">
                <a16:creationId xmlns:a16="http://schemas.microsoft.com/office/drawing/2014/main" id="{E1A638FD-28E8-A340-FE2C-488A19D695A4}"/>
              </a:ext>
            </a:extLst>
          </p:cNvPr>
          <p:cNvSpPr txBox="1">
            <a:spLocks noChangeArrowheads="1"/>
          </p:cNvSpPr>
          <p:nvPr/>
        </p:nvSpPr>
        <p:spPr bwMode="auto">
          <a:xfrm>
            <a:off x="4284663" y="3500438"/>
            <a:ext cx="836612" cy="109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sz="6600"/>
              <a:t>ja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path" presetSubtype="0" accel="50000" decel="50000" fill="hold" grpId="0" nodeType="clickEffect">
                                  <p:stCondLst>
                                    <p:cond delay="0"/>
                                  </p:stCondLst>
                                  <p:childTnLst>
                                    <p:animMotion origin="layout" path="M -0.07777 0.04607 L -0.63681 0.41366 " pathEditMode="relative" ptsTypes="AA">
                                      <p:cBhvr>
                                        <p:cTn id="6" dur="1000" fill="hold"/>
                                        <p:tgtEl>
                                          <p:spTgt spid="13319"/>
                                        </p:tgtEl>
                                        <p:attrNameLst>
                                          <p:attrName>ppt_x</p:attrName>
                                          <p:attrName>ppt_y</p:attrName>
                                        </p:attrNameLst>
                                      </p:cBhvr>
                                    </p:animMotion>
                                  </p:childTnLst>
                                </p:cTn>
                              </p:par>
                              <p:par>
                                <p:cTn id="7" presetID="4" presetClass="emph" presetSubtype="2" fill="hold" grpId="1" nodeType="withEffect">
                                  <p:stCondLst>
                                    <p:cond delay="0"/>
                                  </p:stCondLst>
                                  <p:childTnLst>
                                    <p:anim to="1.5" calcmode="lin" valueType="num">
                                      <p:cBhvr override="childStyle">
                                        <p:cTn id="8" dur="2000" fill="hold"/>
                                        <p:tgtEl>
                                          <p:spTgt spid="13319"/>
                                        </p:tgtEl>
                                        <p:attrNameLst>
                                          <p:attrName>style.fontSize</p:attrName>
                                        </p:attrNameLst>
                                      </p:cBhvr>
                                    </p:anim>
                                  </p:childTnLst>
                                </p:cTn>
                              </p:par>
                              <p:par>
                                <p:cTn id="9" presetID="0" presetClass="path" presetSubtype="0" accel="50000" decel="50000" fill="hold" nodeType="withEffect">
                                  <p:stCondLst>
                                    <p:cond delay="0"/>
                                  </p:stCondLst>
                                  <p:childTnLst>
                                    <p:animMotion origin="layout" path="M -0.0552 -0.11111 L -0.61441 0.2669 " pathEditMode="relative" rAng="0" ptsTypes="AA">
                                      <p:cBhvr>
                                        <p:cTn id="10" dur="1000" fill="hold"/>
                                        <p:tgtEl>
                                          <p:spTgt spid="13322"/>
                                        </p:tgtEl>
                                        <p:attrNameLst>
                                          <p:attrName>ppt_x</p:attrName>
                                          <p:attrName>ppt_y</p:attrName>
                                        </p:attrNameLst>
                                      </p:cBhvr>
                                      <p:rCtr x="-27969" y="18889"/>
                                    </p:animMotion>
                                  </p:childTnLst>
                                </p:cTn>
                              </p:par>
                            </p:childTnLst>
                          </p:cTn>
                        </p:par>
                        <p:par>
                          <p:cTn id="11" fill="hold" nodeType="afterGroup">
                            <p:stCondLst>
                              <p:cond delay="2000"/>
                            </p:stCondLst>
                            <p:childTnLst>
                              <p:par>
                                <p:cTn id="12" presetID="1" presetClass="exit" presetSubtype="0" fill="hold" nodeType="afterEffect">
                                  <p:stCondLst>
                                    <p:cond delay="0"/>
                                  </p:stCondLst>
                                  <p:childTnLst>
                                    <p:set>
                                      <p:cBhvr>
                                        <p:cTn id="13" dur="1" fill="hold">
                                          <p:stCondLst>
                                            <p:cond delay="0"/>
                                          </p:stCondLst>
                                        </p:cTn>
                                        <p:tgtEl>
                                          <p:spTgt spid="13322"/>
                                        </p:tgtEl>
                                        <p:attrNameLst>
                                          <p:attrName>style.visibility</p:attrName>
                                        </p:attrNameLst>
                                      </p:cBhvr>
                                      <p:to>
                                        <p:strVal val="hidden"/>
                                      </p:to>
                                    </p:set>
                                  </p:childTnLst>
                                </p:cTn>
                              </p:par>
                            </p:childTnLst>
                          </p:cTn>
                        </p:par>
                        <p:par>
                          <p:cTn id="14" fill="hold" nodeType="afterGroup">
                            <p:stCondLst>
                              <p:cond delay="2000"/>
                            </p:stCondLst>
                            <p:childTnLst>
                              <p:par>
                                <p:cTn id="15" presetID="1" presetClass="entr" presetSubtype="0" fill="hold" nodeType="afterEffect">
                                  <p:stCondLst>
                                    <p:cond delay="0"/>
                                  </p:stCondLst>
                                  <p:childTnLst>
                                    <p:set>
                                      <p:cBhvr>
                                        <p:cTn id="16" dur="1" fill="hold">
                                          <p:stCondLst>
                                            <p:cond delay="0"/>
                                          </p:stCondLst>
                                        </p:cTn>
                                        <p:tgtEl>
                                          <p:spTgt spid="13328"/>
                                        </p:tgtEl>
                                        <p:attrNameLst>
                                          <p:attrName>style.visibility</p:attrName>
                                        </p:attrNameLst>
                                      </p:cBhvr>
                                      <p:to>
                                        <p:strVal val="visible"/>
                                      </p:to>
                                    </p:set>
                                  </p:childTnLst>
                                </p:cTn>
                              </p:par>
                            </p:childTnLst>
                          </p:cTn>
                        </p:par>
                        <p:par>
                          <p:cTn id="17" fill="hold" nodeType="afterGroup">
                            <p:stCondLst>
                              <p:cond delay="2000"/>
                            </p:stCondLst>
                            <p:childTnLst>
                              <p:par>
                                <p:cTn id="18" presetID="15" presetClass="entr" presetSubtype="0" fill="hold" grpId="0" nodeType="afterEffect">
                                  <p:stCondLst>
                                    <p:cond delay="1000"/>
                                  </p:stCondLst>
                                  <p:childTnLst>
                                    <p:set>
                                      <p:cBhvr>
                                        <p:cTn id="19" dur="1" fill="hold">
                                          <p:stCondLst>
                                            <p:cond delay="0"/>
                                          </p:stCondLst>
                                        </p:cTn>
                                        <p:tgtEl>
                                          <p:spTgt spid="13329"/>
                                        </p:tgtEl>
                                        <p:attrNameLst>
                                          <p:attrName>style.visibility</p:attrName>
                                        </p:attrNameLst>
                                      </p:cBhvr>
                                      <p:to>
                                        <p:strVal val="visible"/>
                                      </p:to>
                                    </p:set>
                                    <p:anim calcmode="lin" valueType="num">
                                      <p:cBhvr>
                                        <p:cTn id="20" dur="1000" fill="hold"/>
                                        <p:tgtEl>
                                          <p:spTgt spid="13329"/>
                                        </p:tgtEl>
                                        <p:attrNameLst>
                                          <p:attrName>ppt_w</p:attrName>
                                        </p:attrNameLst>
                                      </p:cBhvr>
                                      <p:tavLst>
                                        <p:tav tm="0">
                                          <p:val>
                                            <p:fltVal val="0"/>
                                          </p:val>
                                        </p:tav>
                                        <p:tav tm="100000">
                                          <p:val>
                                            <p:strVal val="#ppt_w"/>
                                          </p:val>
                                        </p:tav>
                                      </p:tavLst>
                                    </p:anim>
                                    <p:anim calcmode="lin" valueType="num">
                                      <p:cBhvr>
                                        <p:cTn id="21" dur="1000" fill="hold"/>
                                        <p:tgtEl>
                                          <p:spTgt spid="13329"/>
                                        </p:tgtEl>
                                        <p:attrNameLst>
                                          <p:attrName>ppt_h</p:attrName>
                                        </p:attrNameLst>
                                      </p:cBhvr>
                                      <p:tavLst>
                                        <p:tav tm="0">
                                          <p:val>
                                            <p:fltVal val="0"/>
                                          </p:val>
                                        </p:tav>
                                        <p:tav tm="100000">
                                          <p:val>
                                            <p:strVal val="#ppt_h"/>
                                          </p:val>
                                        </p:tav>
                                      </p:tavLst>
                                    </p:anim>
                                    <p:anim calcmode="lin" valueType="num">
                                      <p:cBhvr>
                                        <p:cTn id="22" dur="1000" fill="hold"/>
                                        <p:tgtEl>
                                          <p:spTgt spid="13329"/>
                                        </p:tgtEl>
                                        <p:attrNameLst>
                                          <p:attrName>ppt_x</p:attrName>
                                        </p:attrNameLst>
                                      </p:cBhvr>
                                      <p:tavLst>
                                        <p:tav tm="0" fmla="#ppt_x+(cos(-2*pi*(1-$))*-#ppt_x-sin(-2*pi*(1-$))*(1-#ppt_y))*(1-$)">
                                          <p:val>
                                            <p:fltVal val="0"/>
                                          </p:val>
                                        </p:tav>
                                        <p:tav tm="100000">
                                          <p:val>
                                            <p:fltVal val="1"/>
                                          </p:val>
                                        </p:tav>
                                      </p:tavLst>
                                    </p:anim>
                                    <p:anim calcmode="lin" valueType="num">
                                      <p:cBhvr>
                                        <p:cTn id="23" dur="1000" fill="hold"/>
                                        <p:tgtEl>
                                          <p:spTgt spid="13329"/>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9" grpId="0"/>
      <p:bldP spid="13319" grpId="1"/>
      <p:bldP spid="1332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7" name="Rectangle 9">
            <a:extLst>
              <a:ext uri="{FF2B5EF4-FFF2-40B4-BE49-F238E27FC236}">
                <a16:creationId xmlns:a16="http://schemas.microsoft.com/office/drawing/2014/main" id="{5A79F3A7-3811-8B3D-B85B-4896FA4F10F7}"/>
              </a:ext>
            </a:extLst>
          </p:cNvPr>
          <p:cNvSpPr>
            <a:spLocks noChangeArrowheads="1"/>
          </p:cNvSpPr>
          <p:nvPr/>
        </p:nvSpPr>
        <p:spPr bwMode="auto">
          <a:xfrm>
            <a:off x="1509713" y="2133600"/>
            <a:ext cx="7634287" cy="3744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r>
              <a:rPr lang="de-DE" altLang="de-DE"/>
              <a:t> Bedeutung – gemessen und bewiesen</a:t>
            </a:r>
          </a:p>
          <a:p>
            <a:pPr eaLnBrk="1" hangingPunct="1"/>
            <a:r>
              <a:rPr lang="de-DE" altLang="de-DE"/>
              <a:t> Kindheit</a:t>
            </a:r>
          </a:p>
          <a:p>
            <a:pPr eaLnBrk="1" hangingPunct="1"/>
            <a:r>
              <a:rPr lang="de-DE" altLang="de-DE"/>
              <a:t> Schulzeit am Johanneum</a:t>
            </a:r>
          </a:p>
          <a:p>
            <a:pPr eaLnBrk="1" hangingPunct="1"/>
            <a:r>
              <a:rPr lang="de-DE" altLang="de-DE"/>
              <a:t> Studium, wissenschaftliche Arbeiten</a:t>
            </a:r>
          </a:p>
          <a:p>
            <a:pPr eaLnBrk="1" hangingPunct="1"/>
            <a:r>
              <a:rPr lang="de-DE" altLang="de-DE"/>
              <a:t> Privates Leben und Tod</a:t>
            </a:r>
          </a:p>
          <a:p>
            <a:pPr eaLnBrk="1" hangingPunct="1"/>
            <a:r>
              <a:rPr lang="de-DE" altLang="de-DE"/>
              <a:t> Nachwort</a:t>
            </a:r>
          </a:p>
          <a:p>
            <a:pPr eaLnBrk="1" hangingPunct="1"/>
            <a:endParaRPr lang="de-DE" altLang="de-DE"/>
          </a:p>
          <a:p>
            <a:pPr algn="ctr" eaLnBrk="1" hangingPunct="1"/>
            <a:endParaRPr lang="de-DE" altLang="de-DE"/>
          </a:p>
        </p:txBody>
      </p:sp>
      <p:sp>
        <p:nvSpPr>
          <p:cNvPr id="25603" name="Rectangle 2">
            <a:extLst>
              <a:ext uri="{FF2B5EF4-FFF2-40B4-BE49-F238E27FC236}">
                <a16:creationId xmlns:a16="http://schemas.microsoft.com/office/drawing/2014/main" id="{AD183E0F-E496-B673-5869-95990760C014}"/>
              </a:ext>
            </a:extLst>
          </p:cNvPr>
          <p:cNvSpPr>
            <a:spLocks noGrp="1" noChangeArrowheads="1"/>
          </p:cNvSpPr>
          <p:nvPr>
            <p:ph type="ctrTitle"/>
          </p:nvPr>
        </p:nvSpPr>
        <p:spPr>
          <a:xfrm>
            <a:off x="1476375" y="404813"/>
            <a:ext cx="6624638" cy="1470025"/>
          </a:xfrm>
        </p:spPr>
        <p:txBody>
          <a:bodyPr anchor="ctr"/>
          <a:lstStyle/>
          <a:p>
            <a:pPr eaLnBrk="1" hangingPunct="1"/>
            <a:r>
              <a:rPr lang="de-DE" altLang="de-DE" sz="4400"/>
              <a:t>Gliederung</a:t>
            </a:r>
          </a:p>
        </p:txBody>
      </p:sp>
      <p:sp>
        <p:nvSpPr>
          <p:cNvPr id="25604" name="Rectangle 3">
            <a:extLst>
              <a:ext uri="{FF2B5EF4-FFF2-40B4-BE49-F238E27FC236}">
                <a16:creationId xmlns:a16="http://schemas.microsoft.com/office/drawing/2014/main" id="{A3A56835-B2DC-97FF-BF33-08391D2B0FAC}"/>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graphicFrame>
        <p:nvGraphicFramePr>
          <p:cNvPr id="25605" name="Object 4">
            <a:extLst>
              <a:ext uri="{FF2B5EF4-FFF2-40B4-BE49-F238E27FC236}">
                <a16:creationId xmlns:a16="http://schemas.microsoft.com/office/drawing/2014/main" id="{D07D946A-E25D-9161-04C3-29FEE6D90C57}"/>
              </a:ext>
            </a:extLst>
          </p:cNvPr>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25605" name="Object 4">
                        <a:extLst>
                          <a:ext uri="{FF2B5EF4-FFF2-40B4-BE49-F238E27FC236}">
                            <a16:creationId xmlns:a16="http://schemas.microsoft.com/office/drawing/2014/main" id="{D07D946A-E25D-9161-04C3-29FEE6D90C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5606" name="Text Box 5">
            <a:extLst>
              <a:ext uri="{FF2B5EF4-FFF2-40B4-BE49-F238E27FC236}">
                <a16:creationId xmlns:a16="http://schemas.microsoft.com/office/drawing/2014/main" id="{26E08464-AF35-22C0-A9BE-7EA2559DE2BD}"/>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25607" name="Text Box 6">
            <a:extLst>
              <a:ext uri="{FF2B5EF4-FFF2-40B4-BE49-F238E27FC236}">
                <a16:creationId xmlns:a16="http://schemas.microsoft.com/office/drawing/2014/main" id="{D3263790-082F-DD44-59D3-7E9AC95C6599}"/>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sp>
        <p:nvSpPr>
          <p:cNvPr id="25608" name="Rectangle 7">
            <a:extLst>
              <a:ext uri="{FF2B5EF4-FFF2-40B4-BE49-F238E27FC236}">
                <a16:creationId xmlns:a16="http://schemas.microsoft.com/office/drawing/2014/main" id="{442CF85F-61EA-DF47-742B-E0B1E8ECD742}"/>
              </a:ext>
            </a:extLst>
          </p:cNvPr>
          <p:cNvSpPr>
            <a:spLocks noChangeArrowheads="1"/>
          </p:cNvSpPr>
          <p:nvPr/>
        </p:nvSpPr>
        <p:spPr bwMode="auto">
          <a:xfrm>
            <a:off x="0" y="11255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sp>
        <p:nvSpPr>
          <p:cNvPr id="17416" name="Rectangle 8">
            <a:extLst>
              <a:ext uri="{FF2B5EF4-FFF2-40B4-BE49-F238E27FC236}">
                <a16:creationId xmlns:a16="http://schemas.microsoft.com/office/drawing/2014/main" id="{728DB333-CCA4-21BC-0152-844EB8213203}"/>
              </a:ext>
            </a:extLst>
          </p:cNvPr>
          <p:cNvSpPr>
            <a:spLocks noGrp="1" noChangeArrowheads="1"/>
          </p:cNvSpPr>
          <p:nvPr>
            <p:ph type="subTitle" idx="1"/>
          </p:nvPr>
        </p:nvSpPr>
        <p:spPr>
          <a:xfrm>
            <a:off x="1476375" y="1628775"/>
            <a:ext cx="7129463" cy="647700"/>
          </a:xfrm>
        </p:spPr>
        <p:txBody>
          <a:bodyPr/>
          <a:lstStyle/>
          <a:p>
            <a:pPr eaLnBrk="1" hangingPunct="1">
              <a:buFontTx/>
              <a:buChar char="•"/>
            </a:pPr>
            <a:r>
              <a:rPr lang="de-DE" altLang="de-DE" sz="3200"/>
              <a:t> Bedeutung – ausgedrückt in Worten</a:t>
            </a:r>
          </a:p>
        </p:txBody>
      </p:sp>
      <p:sp>
        <p:nvSpPr>
          <p:cNvPr id="17418" name="Rectangle 10">
            <a:extLst>
              <a:ext uri="{FF2B5EF4-FFF2-40B4-BE49-F238E27FC236}">
                <a16:creationId xmlns:a16="http://schemas.microsoft.com/office/drawing/2014/main" id="{735E99CF-3669-6191-0205-2F073B99185E}"/>
              </a:ext>
            </a:extLst>
          </p:cNvPr>
          <p:cNvSpPr>
            <a:spLocks noChangeArrowheads="1"/>
          </p:cNvSpPr>
          <p:nvPr/>
        </p:nvSpPr>
        <p:spPr bwMode="auto">
          <a:xfrm>
            <a:off x="1474788" y="1700213"/>
            <a:ext cx="7129462"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r>
              <a:rPr lang="de-DE" altLang="de-DE"/>
              <a:t> </a:t>
            </a:r>
            <a:r>
              <a:rPr lang="de-DE" altLang="de-DE">
                <a:solidFill>
                  <a:srgbClr val="E0B9E1"/>
                </a:solidFill>
              </a:rPr>
              <a:t>Bedeutung – ausgedrückt in Worten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grpId="0" nodeType="clickEffect">
                                  <p:stCondLst>
                                    <p:cond delay="0"/>
                                  </p:stCondLst>
                                  <p:childTnLst>
                                    <p:animEffect transition="out" filter="fade">
                                      <p:cBhvr>
                                        <p:cTn id="6" dur="2000"/>
                                        <p:tgtEl>
                                          <p:spTgt spid="17416">
                                            <p:txEl>
                                              <p:pRg st="0" end="0"/>
                                            </p:txEl>
                                          </p:spTgt>
                                        </p:tgtEl>
                                      </p:cBhvr>
                                    </p:animEffect>
                                    <p:set>
                                      <p:cBhvr>
                                        <p:cTn id="7" dur="1" fill="hold">
                                          <p:stCondLst>
                                            <p:cond delay="1999"/>
                                          </p:stCondLst>
                                        </p:cTn>
                                        <p:tgtEl>
                                          <p:spTgt spid="17416">
                                            <p:txEl>
                                              <p:pRg st="0" end="0"/>
                                            </p:txEl>
                                          </p:spTgt>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17418"/>
                                        </p:tgtEl>
                                        <p:attrNameLst>
                                          <p:attrName>style.visibility</p:attrName>
                                        </p:attrNameLst>
                                      </p:cBhvr>
                                      <p:to>
                                        <p:strVal val="visible"/>
                                      </p:to>
                                    </p:set>
                                    <p:animEffect transition="in" filter="fade">
                                      <p:cBhvr>
                                        <p:cTn id="10" dur="2000"/>
                                        <p:tgtEl>
                                          <p:spTgt spid="17418"/>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417">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417">
                                            <p:txEl>
                                              <p:pRg st="1" end="1"/>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417">
                                            <p:txEl>
                                              <p:pRg st="2" end="2"/>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417">
                                            <p:txEl>
                                              <p:pRg st="3" end="3"/>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417">
                                            <p:txEl>
                                              <p:pRg st="4" end="4"/>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41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7" grpId="0" build="p"/>
      <p:bldP spid="17416" grpId="0" build="p"/>
      <p:bldP spid="1741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8C03CC4E-D3A7-5CB7-2757-8AAE1641FE2D}"/>
              </a:ext>
            </a:extLst>
          </p:cNvPr>
          <p:cNvSpPr>
            <a:spLocks noGrp="1" noChangeArrowheads="1"/>
          </p:cNvSpPr>
          <p:nvPr>
            <p:ph type="ctrTitle"/>
          </p:nvPr>
        </p:nvSpPr>
        <p:spPr>
          <a:xfrm>
            <a:off x="1476375" y="404813"/>
            <a:ext cx="6624638" cy="647700"/>
          </a:xfrm>
        </p:spPr>
        <p:txBody>
          <a:bodyPr anchor="ctr"/>
          <a:lstStyle/>
          <a:p>
            <a:pPr eaLnBrk="1" hangingPunct="1"/>
            <a:r>
              <a:rPr lang="de-DE" altLang="de-DE" sz="4000"/>
              <a:t>Geschichte der Mathematik</a:t>
            </a:r>
          </a:p>
        </p:txBody>
      </p:sp>
      <p:sp>
        <p:nvSpPr>
          <p:cNvPr id="27651" name="Rectangle 3">
            <a:extLst>
              <a:ext uri="{FF2B5EF4-FFF2-40B4-BE49-F238E27FC236}">
                <a16:creationId xmlns:a16="http://schemas.microsoft.com/office/drawing/2014/main" id="{1CB1AED5-1AAA-CE5A-8F49-6E1DAD8AD52D}"/>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graphicFrame>
        <p:nvGraphicFramePr>
          <p:cNvPr id="27652" name="Object 4">
            <a:extLst>
              <a:ext uri="{FF2B5EF4-FFF2-40B4-BE49-F238E27FC236}">
                <a16:creationId xmlns:a16="http://schemas.microsoft.com/office/drawing/2014/main" id="{FCC32EE2-E55F-F2C1-8025-3850D9074499}"/>
              </a:ext>
            </a:extLst>
          </p:cNvPr>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27652" name="Object 4">
                        <a:extLst>
                          <a:ext uri="{FF2B5EF4-FFF2-40B4-BE49-F238E27FC236}">
                            <a16:creationId xmlns:a16="http://schemas.microsoft.com/office/drawing/2014/main" id="{FCC32EE2-E55F-F2C1-8025-3850D90744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7653" name="Text Box 5">
            <a:extLst>
              <a:ext uri="{FF2B5EF4-FFF2-40B4-BE49-F238E27FC236}">
                <a16:creationId xmlns:a16="http://schemas.microsoft.com/office/drawing/2014/main" id="{7A671E88-94B6-4D7D-F583-264DE7E982B3}"/>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27654" name="Text Box 6">
            <a:extLst>
              <a:ext uri="{FF2B5EF4-FFF2-40B4-BE49-F238E27FC236}">
                <a16:creationId xmlns:a16="http://schemas.microsoft.com/office/drawing/2014/main" id="{3818F6AA-691E-E3B4-EFDF-2BA465E6D5E0}"/>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sp>
        <p:nvSpPr>
          <p:cNvPr id="27655" name="Rectangle 7">
            <a:extLst>
              <a:ext uri="{FF2B5EF4-FFF2-40B4-BE49-F238E27FC236}">
                <a16:creationId xmlns:a16="http://schemas.microsoft.com/office/drawing/2014/main" id="{3B77BC2F-31E9-A6AE-EB2D-B2AE915F22E6}"/>
              </a:ext>
            </a:extLst>
          </p:cNvPr>
          <p:cNvSpPr>
            <a:spLocks noChangeArrowheads="1"/>
          </p:cNvSpPr>
          <p:nvPr/>
        </p:nvSpPr>
        <p:spPr bwMode="auto">
          <a:xfrm>
            <a:off x="0" y="11255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sp>
        <p:nvSpPr>
          <p:cNvPr id="27656" name="Rectangle 8">
            <a:extLst>
              <a:ext uri="{FF2B5EF4-FFF2-40B4-BE49-F238E27FC236}">
                <a16:creationId xmlns:a16="http://schemas.microsoft.com/office/drawing/2014/main" id="{EC1AC42F-DD9E-326D-D22E-7071E3B96C78}"/>
              </a:ext>
            </a:extLst>
          </p:cNvPr>
          <p:cNvSpPr>
            <a:spLocks noGrp="1" noChangeArrowheads="1"/>
          </p:cNvSpPr>
          <p:nvPr>
            <p:ph type="subTitle" idx="1"/>
          </p:nvPr>
        </p:nvSpPr>
        <p:spPr>
          <a:xfrm>
            <a:off x="1331913" y="1052513"/>
            <a:ext cx="6400800" cy="360362"/>
          </a:xfrm>
        </p:spPr>
        <p:txBody>
          <a:bodyPr/>
          <a:lstStyle/>
          <a:p>
            <a:pPr eaLnBrk="1" hangingPunct="1">
              <a:lnSpc>
                <a:spcPct val="80000"/>
              </a:lnSpc>
            </a:pPr>
            <a:r>
              <a:rPr lang="de-DE" altLang="de-DE" sz="2000" b="1">
                <a:solidFill>
                  <a:srgbClr val="008000"/>
                </a:solidFill>
              </a:rPr>
              <a:t>Egmont Colerus: Von Pythagoras bis Hilbert</a:t>
            </a:r>
          </a:p>
        </p:txBody>
      </p:sp>
      <p:sp>
        <p:nvSpPr>
          <p:cNvPr id="16393" name="Text Box 9">
            <a:extLst>
              <a:ext uri="{FF2B5EF4-FFF2-40B4-BE49-F238E27FC236}">
                <a16:creationId xmlns:a16="http://schemas.microsoft.com/office/drawing/2014/main" id="{875E7548-8328-0AED-EB91-99C1554DAF1B}"/>
              </a:ext>
            </a:extLst>
          </p:cNvPr>
          <p:cNvSpPr txBox="1">
            <a:spLocks noChangeArrowheads="1"/>
          </p:cNvSpPr>
          <p:nvPr/>
        </p:nvSpPr>
        <p:spPr bwMode="auto">
          <a:xfrm>
            <a:off x="1331913" y="1412875"/>
            <a:ext cx="7129462" cy="4767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sz="2400">
                <a:solidFill>
                  <a:schemeClr val="tx1"/>
                </a:solidFill>
                <a:latin typeface="Arial" panose="020B0604020202020204" pitchFamily="34" charset="0"/>
                <a:cs typeface="Arial" panose="020B0604020202020204" pitchFamily="34" charset="0"/>
              </a:defRPr>
            </a:lvl1pPr>
            <a:lvl2pPr marL="800100" indent="-342900">
              <a:defRPr sz="2400">
                <a:solidFill>
                  <a:schemeClr val="tx1"/>
                </a:solidFill>
                <a:latin typeface="Arial" panose="020B0604020202020204" pitchFamily="34" charset="0"/>
                <a:cs typeface="Arial" panose="020B0604020202020204" pitchFamily="34" charset="0"/>
              </a:defRPr>
            </a:lvl2pPr>
            <a:lvl3pPr marL="1257300" indent="-342900">
              <a:defRPr sz="2400">
                <a:solidFill>
                  <a:schemeClr val="tx1"/>
                </a:solidFill>
                <a:latin typeface="Arial" panose="020B0604020202020204" pitchFamily="34" charset="0"/>
                <a:cs typeface="Arial" panose="020B0604020202020204" pitchFamily="34" charset="0"/>
              </a:defRPr>
            </a:lvl3pPr>
            <a:lvl4pPr marL="1714500" indent="-342900">
              <a:defRPr sz="2400">
                <a:solidFill>
                  <a:schemeClr val="tx1"/>
                </a:solidFill>
                <a:latin typeface="Arial" panose="020B0604020202020204" pitchFamily="34" charset="0"/>
                <a:cs typeface="Arial" panose="020B0604020202020204" pitchFamily="34" charset="0"/>
              </a:defRPr>
            </a:lvl4pPr>
            <a:lvl5pPr marL="2171700" indent="-342900">
              <a:defRPr sz="2400">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sz="1600"/>
              <a:t>Vorwort</a:t>
            </a:r>
          </a:p>
          <a:p>
            <a:pPr eaLnBrk="1" hangingPunct="1"/>
            <a:r>
              <a:rPr lang="de-DE" altLang="de-DE" sz="1600"/>
              <a:t>1.	PYTHAGORAS 		Mathematik als Wissenschaft</a:t>
            </a:r>
          </a:p>
          <a:p>
            <a:pPr eaLnBrk="1" hangingPunct="1"/>
            <a:r>
              <a:rPr lang="de-DE" altLang="de-DE" sz="1600"/>
              <a:t>2.	EUKLID		Mathematik und Philosophie</a:t>
            </a:r>
          </a:p>
          <a:p>
            <a:pPr eaLnBrk="1" hangingPunct="1"/>
            <a:r>
              <a:rPr lang="de-DE" altLang="de-DE" sz="1600"/>
              <a:t>3.	ARCHIMEDES		Mathematik und Wirklichkeit</a:t>
            </a:r>
          </a:p>
          <a:p>
            <a:pPr eaLnBrk="1" hangingPunct="1"/>
            <a:r>
              <a:rPr lang="de-DE" altLang="de-DE" sz="1600"/>
              <a:t>4.	APOLLONIOS 		Mathematik als Virtuosität</a:t>
            </a:r>
          </a:p>
          <a:p>
            <a:pPr eaLnBrk="1" hangingPunct="1"/>
            <a:r>
              <a:rPr lang="de-DE" altLang="de-DE" sz="1600"/>
              <a:t>5.	DIOPHANTOS		Mathematik und Schrift</a:t>
            </a:r>
          </a:p>
          <a:p>
            <a:pPr eaLnBrk="1" hangingPunct="1"/>
            <a:r>
              <a:rPr lang="de-DE" altLang="de-DE" sz="1600"/>
              <a:t>6.	AL CHWARIZMI		Mathematik als Denkmaschine</a:t>
            </a:r>
          </a:p>
          <a:p>
            <a:pPr eaLnBrk="1" hangingPunct="1"/>
            <a:r>
              <a:rPr lang="de-DE" altLang="de-DE" sz="1600"/>
              <a:t>7.	LEONARDO VON PISA 	Mathematik als Anbruch</a:t>
            </a:r>
          </a:p>
          <a:p>
            <a:pPr eaLnBrk="1" hangingPunct="1"/>
            <a:r>
              <a:rPr lang="de-DE" altLang="de-DE" sz="1600"/>
              <a:t>8.	NICOLE VON ORESME 	Mathematik und Natur</a:t>
            </a:r>
          </a:p>
          <a:p>
            <a:pPr eaLnBrk="1" hangingPunct="1"/>
            <a:r>
              <a:rPr lang="de-DE" altLang="de-DE" sz="1600"/>
              <a:t>9.	VIETA		Mathematik als Symbolik</a:t>
            </a:r>
          </a:p>
          <a:p>
            <a:pPr eaLnBrk="1" hangingPunct="1"/>
            <a:r>
              <a:rPr lang="de-DE" altLang="de-DE" sz="1600"/>
              <a:t>10.	JOST BÜRGI		Mathematik als Tabelle</a:t>
            </a:r>
          </a:p>
          <a:p>
            <a:pPr eaLnBrk="1" hangingPunct="1"/>
            <a:r>
              <a:rPr lang="de-DE" altLang="de-DE" sz="1600"/>
              <a:t>11.	DESCARTES		Mathematik als Methode</a:t>
            </a:r>
          </a:p>
          <a:p>
            <a:pPr eaLnBrk="1" hangingPunct="1"/>
            <a:r>
              <a:rPr lang="de-DE" altLang="de-DE" sz="1600"/>
              <a:t>12.	G.F. LEIBNIZ		Mathematik als Kosmos</a:t>
            </a:r>
          </a:p>
          <a:p>
            <a:pPr eaLnBrk="1" hangingPunct="1"/>
            <a:r>
              <a:rPr lang="de-DE" altLang="de-DE" sz="1600"/>
              <a:t>13.	PONCELET 		Mathematik als Zauberspiegel</a:t>
            </a:r>
          </a:p>
          <a:p>
            <a:pPr eaLnBrk="1" hangingPunct="1"/>
            <a:r>
              <a:rPr lang="de-DE" altLang="de-DE" sz="1600"/>
              <a:t>14.	EVARISTE GALOIS	Mathematik als Verallgemeinerung</a:t>
            </a:r>
          </a:p>
          <a:p>
            <a:pPr eaLnBrk="1" hangingPunct="1"/>
            <a:r>
              <a:rPr lang="de-DE" altLang="de-DE" sz="1600"/>
              <a:t>15. 	C. F. GAUSS		Mathematik als Weltfahrt</a:t>
            </a:r>
          </a:p>
          <a:p>
            <a:pPr eaLnBrk="1" hangingPunct="1"/>
            <a:r>
              <a:rPr lang="de-DE" altLang="de-DE" sz="1800" b="1">
                <a:solidFill>
                  <a:srgbClr val="CC0099"/>
                </a:solidFill>
              </a:rPr>
              <a:t>16.	BERNHARD RIEMANN 	Mathematik als Geisterreich</a:t>
            </a:r>
          </a:p>
          <a:p>
            <a:pPr eaLnBrk="1" hangingPunct="1">
              <a:buFontTx/>
              <a:buAutoNum type="arabicPeriod" startAt="17"/>
            </a:pPr>
            <a:r>
              <a:rPr lang="de-DE" altLang="de-DE" sz="1600"/>
              <a:t>DAVID HILBERT		Mathematik und Logik</a:t>
            </a:r>
          </a:p>
          <a:p>
            <a:pPr eaLnBrk="1" hangingPunct="1"/>
            <a:r>
              <a:rPr lang="de-DE" altLang="de-DE" sz="1600"/>
              <a:t>Register</a:t>
            </a:r>
          </a:p>
        </p:txBody>
      </p:sp>
      <p:sp>
        <p:nvSpPr>
          <p:cNvPr id="16394" name="AutoShape 10">
            <a:extLst>
              <a:ext uri="{FF2B5EF4-FFF2-40B4-BE49-F238E27FC236}">
                <a16:creationId xmlns:a16="http://schemas.microsoft.com/office/drawing/2014/main" id="{7CCD39C4-BEFD-D9CF-1CB6-E73F26965378}"/>
              </a:ext>
            </a:extLst>
          </p:cNvPr>
          <p:cNvSpPr>
            <a:spLocks noChangeArrowheads="1"/>
          </p:cNvSpPr>
          <p:nvPr/>
        </p:nvSpPr>
        <p:spPr bwMode="auto">
          <a:xfrm>
            <a:off x="7164388" y="1412875"/>
            <a:ext cx="1439862" cy="1008063"/>
          </a:xfrm>
          <a:prstGeom prst="wedgeRectCallout">
            <a:avLst>
              <a:gd name="adj1" fmla="val -32139"/>
              <a:gd name="adj2" fmla="val -94722"/>
            </a:avLst>
          </a:prstGeom>
          <a:solidFill>
            <a:srgbClr val="E0B9E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800"/>
              <a:t>dargestellt in 17 Biographien</a:t>
            </a:r>
          </a:p>
        </p:txBody>
      </p:sp>
      <p:pic>
        <p:nvPicPr>
          <p:cNvPr id="16395" name="Picture 11" descr="int">
            <a:extLst>
              <a:ext uri="{FF2B5EF4-FFF2-40B4-BE49-F238E27FC236}">
                <a16:creationId xmlns:a16="http://schemas.microsoft.com/office/drawing/2014/main" id="{69135DA6-5B5F-71D4-0F07-AA33793FDBC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56550" y="3644900"/>
            <a:ext cx="1000125" cy="25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9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39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5" presetClass="entr" presetSubtype="0" fill="hold" nodeType="clickEffect">
                                  <p:stCondLst>
                                    <p:cond delay="0"/>
                                  </p:stCondLst>
                                  <p:childTnLst>
                                    <p:set>
                                      <p:cBhvr>
                                        <p:cTn id="12" dur="1" fill="hold">
                                          <p:stCondLst>
                                            <p:cond delay="0"/>
                                          </p:stCondLst>
                                        </p:cTn>
                                        <p:tgtEl>
                                          <p:spTgt spid="16395"/>
                                        </p:tgtEl>
                                        <p:attrNameLst>
                                          <p:attrName>style.visibility</p:attrName>
                                        </p:attrNameLst>
                                      </p:cBhvr>
                                      <p:to>
                                        <p:strVal val="visible"/>
                                      </p:to>
                                    </p:set>
                                    <p:anim calcmode="lin" valueType="num">
                                      <p:cBhvr>
                                        <p:cTn id="13" dur="1000" fill="hold"/>
                                        <p:tgtEl>
                                          <p:spTgt spid="16395"/>
                                        </p:tgtEl>
                                        <p:attrNameLst>
                                          <p:attrName>ppt_w</p:attrName>
                                        </p:attrNameLst>
                                      </p:cBhvr>
                                      <p:tavLst>
                                        <p:tav tm="0">
                                          <p:val>
                                            <p:fltVal val="0"/>
                                          </p:val>
                                        </p:tav>
                                        <p:tav tm="100000">
                                          <p:val>
                                            <p:strVal val="#ppt_w"/>
                                          </p:val>
                                        </p:tav>
                                      </p:tavLst>
                                    </p:anim>
                                    <p:anim calcmode="lin" valueType="num">
                                      <p:cBhvr>
                                        <p:cTn id="14" dur="1000" fill="hold"/>
                                        <p:tgtEl>
                                          <p:spTgt spid="16395"/>
                                        </p:tgtEl>
                                        <p:attrNameLst>
                                          <p:attrName>ppt_h</p:attrName>
                                        </p:attrNameLst>
                                      </p:cBhvr>
                                      <p:tavLst>
                                        <p:tav tm="0">
                                          <p:val>
                                            <p:fltVal val="0"/>
                                          </p:val>
                                        </p:tav>
                                        <p:tav tm="100000">
                                          <p:val>
                                            <p:strVal val="#ppt_h"/>
                                          </p:val>
                                        </p:tav>
                                      </p:tavLst>
                                    </p:anim>
                                    <p:anim calcmode="lin" valueType="num">
                                      <p:cBhvr>
                                        <p:cTn id="15" dur="1000" fill="hold"/>
                                        <p:tgtEl>
                                          <p:spTgt spid="16395"/>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1639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3" grpId="0"/>
      <p:bldP spid="1639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94D23F6F-83D2-8BE5-DA1E-6E393AC27DD2}"/>
              </a:ext>
            </a:extLst>
          </p:cNvPr>
          <p:cNvSpPr>
            <a:spLocks noGrp="1" noChangeArrowheads="1"/>
          </p:cNvSpPr>
          <p:nvPr>
            <p:ph type="ctrTitle"/>
          </p:nvPr>
        </p:nvSpPr>
        <p:spPr>
          <a:xfrm>
            <a:off x="1476375" y="404813"/>
            <a:ext cx="6624638" cy="720725"/>
          </a:xfrm>
        </p:spPr>
        <p:txBody>
          <a:bodyPr anchor="ctr"/>
          <a:lstStyle/>
          <a:p>
            <a:pPr eaLnBrk="1" hangingPunct="1"/>
            <a:r>
              <a:rPr lang="de-DE" altLang="de-DE" sz="4000"/>
              <a:t>dtv-Atlas der Mathematik</a:t>
            </a:r>
          </a:p>
        </p:txBody>
      </p:sp>
      <p:sp>
        <p:nvSpPr>
          <p:cNvPr id="29699" name="Rectangle 3">
            <a:extLst>
              <a:ext uri="{FF2B5EF4-FFF2-40B4-BE49-F238E27FC236}">
                <a16:creationId xmlns:a16="http://schemas.microsoft.com/office/drawing/2014/main" id="{F483F2BC-C69E-956F-0A6D-0D07F11BF70B}"/>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graphicFrame>
        <p:nvGraphicFramePr>
          <p:cNvPr id="29700" name="Object 4">
            <a:extLst>
              <a:ext uri="{FF2B5EF4-FFF2-40B4-BE49-F238E27FC236}">
                <a16:creationId xmlns:a16="http://schemas.microsoft.com/office/drawing/2014/main" id="{DB9EA11E-E155-2BF9-72DD-0106B60C48D0}"/>
              </a:ext>
            </a:extLst>
          </p:cNvPr>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29700" name="Object 4">
                        <a:extLst>
                          <a:ext uri="{FF2B5EF4-FFF2-40B4-BE49-F238E27FC236}">
                            <a16:creationId xmlns:a16="http://schemas.microsoft.com/office/drawing/2014/main" id="{DB9EA11E-E155-2BF9-72DD-0106B60C48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701" name="Text Box 5">
            <a:extLst>
              <a:ext uri="{FF2B5EF4-FFF2-40B4-BE49-F238E27FC236}">
                <a16:creationId xmlns:a16="http://schemas.microsoft.com/office/drawing/2014/main" id="{B44F084E-845F-4797-18A8-C98B7EDD020A}"/>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29702" name="Text Box 6">
            <a:extLst>
              <a:ext uri="{FF2B5EF4-FFF2-40B4-BE49-F238E27FC236}">
                <a16:creationId xmlns:a16="http://schemas.microsoft.com/office/drawing/2014/main" id="{C6910DA9-8875-8D61-C2BC-3C3C109A325B}"/>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sp>
        <p:nvSpPr>
          <p:cNvPr id="29703" name="Rectangle 8">
            <a:extLst>
              <a:ext uri="{FF2B5EF4-FFF2-40B4-BE49-F238E27FC236}">
                <a16:creationId xmlns:a16="http://schemas.microsoft.com/office/drawing/2014/main" id="{4CBA620D-ACF0-CFAB-2676-1726FA761DF3}"/>
              </a:ext>
            </a:extLst>
          </p:cNvPr>
          <p:cNvSpPr>
            <a:spLocks noGrp="1" noChangeArrowheads="1"/>
          </p:cNvSpPr>
          <p:nvPr>
            <p:ph type="subTitle" idx="1"/>
          </p:nvPr>
        </p:nvSpPr>
        <p:spPr>
          <a:xfrm>
            <a:off x="1187450" y="1196975"/>
            <a:ext cx="7634288" cy="576263"/>
          </a:xfrm>
        </p:spPr>
        <p:txBody>
          <a:bodyPr/>
          <a:lstStyle/>
          <a:p>
            <a:pPr eaLnBrk="1" hangingPunct="1">
              <a:lnSpc>
                <a:spcPct val="90000"/>
              </a:lnSpc>
            </a:pPr>
            <a:r>
              <a:rPr lang="de-DE" altLang="de-DE" sz="3200"/>
              <a:t>Benannte Objekte im Inhaltsverzeichnis</a:t>
            </a:r>
          </a:p>
        </p:txBody>
      </p:sp>
      <p:pic>
        <p:nvPicPr>
          <p:cNvPr id="15370" name="Picture 10" descr="dtv-nennungen">
            <a:extLst>
              <a:ext uri="{FF2B5EF4-FFF2-40B4-BE49-F238E27FC236}">
                <a16:creationId xmlns:a16="http://schemas.microsoft.com/office/drawing/2014/main" id="{C576C2D5-30FF-EE3D-5F3D-5780FAFC8B9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1913" y="1773238"/>
            <a:ext cx="561975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1" name="Picture 11" descr="dtv-lebensdauer">
            <a:extLst>
              <a:ext uri="{FF2B5EF4-FFF2-40B4-BE49-F238E27FC236}">
                <a16:creationId xmlns:a16="http://schemas.microsoft.com/office/drawing/2014/main" id="{3AEB85C9-FCDC-6626-F75A-F157985CAF1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58888" y="4149725"/>
            <a:ext cx="5686425"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2" name="AutoShape 12">
            <a:extLst>
              <a:ext uri="{FF2B5EF4-FFF2-40B4-BE49-F238E27FC236}">
                <a16:creationId xmlns:a16="http://schemas.microsoft.com/office/drawing/2014/main" id="{BD2D01F0-3772-BB89-42F3-44FAE3D674A9}"/>
              </a:ext>
            </a:extLst>
          </p:cNvPr>
          <p:cNvSpPr>
            <a:spLocks noChangeArrowheads="1"/>
          </p:cNvSpPr>
          <p:nvPr/>
        </p:nvSpPr>
        <p:spPr bwMode="auto">
          <a:xfrm>
            <a:off x="7019925" y="1916113"/>
            <a:ext cx="1873250" cy="2160587"/>
          </a:xfrm>
          <a:prstGeom prst="wedgeRectCallout">
            <a:avLst>
              <a:gd name="adj1" fmla="val -75338"/>
              <a:gd name="adj2" fmla="val 26194"/>
            </a:avLst>
          </a:prstGeom>
          <a:solidFill>
            <a:srgbClr val="E0B9E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800"/>
              <a:t>Das sind die 8 </a:t>
            </a:r>
          </a:p>
          <a:p>
            <a:pPr algn="ctr" eaLnBrk="1" hangingPunct="1"/>
            <a:r>
              <a:rPr lang="de-DE" altLang="de-DE" sz="1800"/>
              <a:t>häufigsten,</a:t>
            </a:r>
          </a:p>
          <a:p>
            <a:pPr algn="ctr" eaLnBrk="1" hangingPunct="1"/>
            <a:r>
              <a:rPr lang="de-DE" altLang="de-DE" sz="1800"/>
              <a:t>andere </a:t>
            </a:r>
          </a:p>
          <a:p>
            <a:pPr algn="ctr" eaLnBrk="1" hangingPunct="1"/>
            <a:r>
              <a:rPr lang="de-DE" altLang="de-DE" sz="1800"/>
              <a:t>Mathematiker haben weniger „eigene“ Objekte</a:t>
            </a:r>
          </a:p>
        </p:txBody>
      </p:sp>
      <p:sp>
        <p:nvSpPr>
          <p:cNvPr id="15373" name="AutoShape 13">
            <a:extLst>
              <a:ext uri="{FF2B5EF4-FFF2-40B4-BE49-F238E27FC236}">
                <a16:creationId xmlns:a16="http://schemas.microsoft.com/office/drawing/2014/main" id="{326F540C-54D9-840E-488A-E28B24DDF33F}"/>
              </a:ext>
            </a:extLst>
          </p:cNvPr>
          <p:cNvSpPr>
            <a:spLocks noChangeArrowheads="1"/>
          </p:cNvSpPr>
          <p:nvPr/>
        </p:nvSpPr>
        <p:spPr bwMode="auto">
          <a:xfrm rot="-5400000">
            <a:off x="5940425" y="4221163"/>
            <a:ext cx="647700" cy="647700"/>
          </a:xfrm>
          <a:prstGeom prst="leftRightArrow">
            <a:avLst>
              <a:gd name="adj1" fmla="val 50000"/>
              <a:gd name="adj2" fmla="val 20000"/>
            </a:avLst>
          </a:prstGeom>
          <a:solidFill>
            <a:srgbClr val="E0B9E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pic>
        <p:nvPicPr>
          <p:cNvPr id="15374" name="Picture 14" descr="int">
            <a:extLst>
              <a:ext uri="{FF2B5EF4-FFF2-40B4-BE49-F238E27FC236}">
                <a16:creationId xmlns:a16="http://schemas.microsoft.com/office/drawing/2014/main" id="{B3FDA4C6-506C-466D-5F2F-F4364670B33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24750" y="4221163"/>
            <a:ext cx="722313"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7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37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5371"/>
                                        </p:tgtEl>
                                        <p:attrNameLst>
                                          <p:attrName>style.visibility</p:attrName>
                                        </p:attrNameLst>
                                      </p:cBhvr>
                                      <p:to>
                                        <p:strVal val="visible"/>
                                      </p:to>
                                    </p:set>
                                  </p:childTnLst>
                                </p:cTn>
                              </p:par>
                            </p:childTnLst>
                          </p:cTn>
                        </p:par>
                        <p:par>
                          <p:cTn id="15" fill="hold" nodeType="afterGroup">
                            <p:stCondLst>
                              <p:cond delay="0"/>
                            </p:stCondLst>
                            <p:childTnLst>
                              <p:par>
                                <p:cTn id="16" presetID="10" presetClass="entr" presetSubtype="0" fill="hold" nodeType="afterEffect">
                                  <p:stCondLst>
                                    <p:cond delay="0"/>
                                  </p:stCondLst>
                                  <p:childTnLst>
                                    <p:set>
                                      <p:cBhvr>
                                        <p:cTn id="17" dur="1" fill="hold">
                                          <p:stCondLst>
                                            <p:cond delay="0"/>
                                          </p:stCondLst>
                                        </p:cTn>
                                        <p:tgtEl>
                                          <p:spTgt spid="15373"/>
                                        </p:tgtEl>
                                        <p:attrNameLst>
                                          <p:attrName>style.visibility</p:attrName>
                                        </p:attrNameLst>
                                      </p:cBhvr>
                                      <p:to>
                                        <p:strVal val="visible"/>
                                      </p:to>
                                    </p:set>
                                    <p:animEffect transition="in" filter="fade">
                                      <p:cBhvr>
                                        <p:cTn id="18" dur="2000"/>
                                        <p:tgtEl>
                                          <p:spTgt spid="15373"/>
                                        </p:tgtEl>
                                      </p:cBhvr>
                                    </p:animEffect>
                                  </p:childTnLst>
                                </p:cTn>
                              </p:par>
                            </p:childTnLst>
                          </p:cTn>
                        </p:par>
                        <p:par>
                          <p:cTn id="19" fill="hold" nodeType="afterGroup">
                            <p:stCondLst>
                              <p:cond delay="2000"/>
                            </p:stCondLst>
                            <p:childTnLst>
                              <p:par>
                                <p:cTn id="20" presetID="1" presetClass="entr" presetSubtype="0" fill="hold" nodeType="afterEffect">
                                  <p:stCondLst>
                                    <p:cond delay="0"/>
                                  </p:stCondLst>
                                  <p:childTnLst>
                                    <p:set>
                                      <p:cBhvr>
                                        <p:cTn id="21" dur="1" fill="hold">
                                          <p:stCondLst>
                                            <p:cond delay="0"/>
                                          </p:stCondLst>
                                        </p:cTn>
                                        <p:tgtEl>
                                          <p:spTgt spid="153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2920AEA8-5B7B-0C48-B860-01C8D900842B}"/>
              </a:ext>
            </a:extLst>
          </p:cNvPr>
          <p:cNvSpPr>
            <a:spLocks noGrp="1" noChangeArrowheads="1"/>
          </p:cNvSpPr>
          <p:nvPr>
            <p:ph type="ctrTitle"/>
          </p:nvPr>
        </p:nvSpPr>
        <p:spPr>
          <a:xfrm>
            <a:off x="1476375" y="404813"/>
            <a:ext cx="7416800" cy="576262"/>
          </a:xfrm>
        </p:spPr>
        <p:txBody>
          <a:bodyPr anchor="ctr"/>
          <a:lstStyle/>
          <a:p>
            <a:pPr algn="l" eaLnBrk="1" hangingPunct="1"/>
            <a:r>
              <a:rPr lang="de-DE" altLang="de-DE" sz="4000"/>
              <a:t>Artikel mit eigenem Absatz</a:t>
            </a:r>
          </a:p>
        </p:txBody>
      </p:sp>
      <p:sp>
        <p:nvSpPr>
          <p:cNvPr id="31747" name="Rectangle 4">
            <a:extLst>
              <a:ext uri="{FF2B5EF4-FFF2-40B4-BE49-F238E27FC236}">
                <a16:creationId xmlns:a16="http://schemas.microsoft.com/office/drawing/2014/main" id="{E9311671-206E-D371-483F-29C0AD62B3C8}"/>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graphicFrame>
        <p:nvGraphicFramePr>
          <p:cNvPr id="31748" name="Object 5">
            <a:extLst>
              <a:ext uri="{FF2B5EF4-FFF2-40B4-BE49-F238E27FC236}">
                <a16:creationId xmlns:a16="http://schemas.microsoft.com/office/drawing/2014/main" id="{740C70CA-6259-E894-5149-646ACB2B4CE8}"/>
              </a:ext>
            </a:extLst>
          </p:cNvPr>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31748" name="Object 5">
                        <a:extLst>
                          <a:ext uri="{FF2B5EF4-FFF2-40B4-BE49-F238E27FC236}">
                            <a16:creationId xmlns:a16="http://schemas.microsoft.com/office/drawing/2014/main" id="{740C70CA-6259-E894-5149-646ACB2B4C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1749" name="Text Box 6">
            <a:extLst>
              <a:ext uri="{FF2B5EF4-FFF2-40B4-BE49-F238E27FC236}">
                <a16:creationId xmlns:a16="http://schemas.microsoft.com/office/drawing/2014/main" id="{27894750-8BD0-DE23-744F-BDD9C77BDFDC}"/>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31750" name="Text Box 8">
            <a:extLst>
              <a:ext uri="{FF2B5EF4-FFF2-40B4-BE49-F238E27FC236}">
                <a16:creationId xmlns:a16="http://schemas.microsoft.com/office/drawing/2014/main" id="{8E745132-2C9A-841E-A105-E702EA1679AF}"/>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sp>
        <p:nvSpPr>
          <p:cNvPr id="31751" name="Text Box 15">
            <a:extLst>
              <a:ext uri="{FF2B5EF4-FFF2-40B4-BE49-F238E27FC236}">
                <a16:creationId xmlns:a16="http://schemas.microsoft.com/office/drawing/2014/main" id="{DBCB0F02-2B88-1697-EEAA-8284652A9535}"/>
              </a:ext>
            </a:extLst>
          </p:cNvPr>
          <p:cNvSpPr txBox="1">
            <a:spLocks noChangeArrowheads="1"/>
          </p:cNvSpPr>
          <p:nvPr/>
        </p:nvSpPr>
        <p:spPr bwMode="auto">
          <a:xfrm>
            <a:off x="1547813" y="981075"/>
            <a:ext cx="36020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a:solidFill>
                  <a:srgbClr val="008000"/>
                </a:solidFill>
              </a:rPr>
              <a:t>Brockhaus Band 18  </a:t>
            </a:r>
            <a:r>
              <a:rPr lang="de-DE" altLang="de-DE" sz="1600">
                <a:solidFill>
                  <a:srgbClr val="008000"/>
                </a:solidFill>
              </a:rPr>
              <a:t>(1992)</a:t>
            </a:r>
          </a:p>
        </p:txBody>
      </p:sp>
      <p:sp>
        <p:nvSpPr>
          <p:cNvPr id="14352" name="Rectangle 16">
            <a:extLst>
              <a:ext uri="{FF2B5EF4-FFF2-40B4-BE49-F238E27FC236}">
                <a16:creationId xmlns:a16="http://schemas.microsoft.com/office/drawing/2014/main" id="{3D91F179-63F4-53AC-F229-4B8690BE9382}"/>
              </a:ext>
            </a:extLst>
          </p:cNvPr>
          <p:cNvSpPr>
            <a:spLocks noGrp="1" noChangeArrowheads="1"/>
          </p:cNvSpPr>
          <p:nvPr>
            <p:ph type="subTitle" idx="1"/>
          </p:nvPr>
        </p:nvSpPr>
        <p:spPr>
          <a:xfrm>
            <a:off x="1547813" y="1484313"/>
            <a:ext cx="6985000" cy="4681537"/>
          </a:xfrm>
        </p:spPr>
        <p:txBody>
          <a:bodyPr/>
          <a:lstStyle/>
          <a:p>
            <a:pPr algn="l" eaLnBrk="1" hangingPunct="1">
              <a:lnSpc>
                <a:spcPct val="90000"/>
              </a:lnSpc>
            </a:pPr>
            <a:r>
              <a:rPr lang="de-DE" altLang="de-DE"/>
              <a:t>Riemannsche  Zahlenkugel</a:t>
            </a:r>
          </a:p>
          <a:p>
            <a:pPr algn="l" eaLnBrk="1" hangingPunct="1">
              <a:lnSpc>
                <a:spcPct val="90000"/>
              </a:lnSpc>
            </a:pPr>
            <a:r>
              <a:rPr lang="de-DE" altLang="de-DE"/>
              <a:t>Riemannsche  Flächen</a:t>
            </a:r>
          </a:p>
          <a:p>
            <a:pPr algn="l" eaLnBrk="1" hangingPunct="1">
              <a:lnSpc>
                <a:spcPct val="90000"/>
              </a:lnSpc>
            </a:pPr>
            <a:r>
              <a:rPr lang="de-DE" altLang="de-DE"/>
              <a:t>Riemannscher Abbildungssatz ... </a:t>
            </a:r>
            <a:r>
              <a:rPr lang="de-DE" altLang="de-DE" sz="1800"/>
              <a:t>zentraler Satz 			     der Funktionentheorie und der Topologie</a:t>
            </a:r>
          </a:p>
          <a:p>
            <a:pPr algn="l" eaLnBrk="1" hangingPunct="1">
              <a:lnSpc>
                <a:spcPct val="90000"/>
              </a:lnSpc>
            </a:pPr>
            <a:r>
              <a:rPr lang="de-DE" altLang="de-DE"/>
              <a:t>Riemannsches Integral .......</a:t>
            </a:r>
          </a:p>
          <a:p>
            <a:pPr algn="l" eaLnBrk="1" hangingPunct="1">
              <a:lnSpc>
                <a:spcPct val="90000"/>
              </a:lnSpc>
            </a:pPr>
            <a:r>
              <a:rPr lang="de-DE" altLang="de-DE"/>
              <a:t>Riemannsche  Zetafunktion </a:t>
            </a:r>
          </a:p>
          <a:p>
            <a:pPr algn="l" eaLnBrk="1" hangingPunct="1">
              <a:lnSpc>
                <a:spcPct val="90000"/>
              </a:lnSpc>
            </a:pPr>
            <a:r>
              <a:rPr lang="de-DE" altLang="de-DE"/>
              <a:t>Riemannsche  Vermutung </a:t>
            </a:r>
          </a:p>
          <a:p>
            <a:pPr algn="l" eaLnBrk="1" hangingPunct="1">
              <a:lnSpc>
                <a:spcPct val="90000"/>
              </a:lnSpc>
            </a:pPr>
            <a:r>
              <a:rPr lang="de-DE" altLang="de-DE"/>
              <a:t>Riemannsche  Geometrie </a:t>
            </a:r>
          </a:p>
          <a:p>
            <a:pPr algn="l" eaLnBrk="1" hangingPunct="1">
              <a:lnSpc>
                <a:spcPct val="90000"/>
              </a:lnSpc>
            </a:pPr>
            <a:r>
              <a:rPr lang="de-DE" altLang="de-DE"/>
              <a:t>Riemannsche  Mannigfaltigkeit -&gt;</a:t>
            </a:r>
            <a:r>
              <a:rPr lang="de-DE" altLang="de-DE" sz="2000"/>
              <a:t>Riemannscher 						Raum.</a:t>
            </a:r>
          </a:p>
          <a:p>
            <a:pPr algn="l" eaLnBrk="1" hangingPunct="1">
              <a:lnSpc>
                <a:spcPct val="90000"/>
              </a:lnSpc>
            </a:pPr>
            <a:r>
              <a:rPr lang="de-DE" altLang="de-DE"/>
              <a:t>Riemannscher Raum</a:t>
            </a:r>
          </a:p>
          <a:p>
            <a:pPr algn="l" eaLnBrk="1" hangingPunct="1">
              <a:lnSpc>
                <a:spcPct val="90000"/>
              </a:lnSpc>
            </a:pPr>
            <a:r>
              <a:rPr lang="de-DE" altLang="de-DE"/>
              <a:t>Riemannscher Krümmungstensor</a:t>
            </a:r>
          </a:p>
        </p:txBody>
      </p:sp>
      <p:graphicFrame>
        <p:nvGraphicFramePr>
          <p:cNvPr id="14356" name="Object 20">
            <a:extLst>
              <a:ext uri="{FF2B5EF4-FFF2-40B4-BE49-F238E27FC236}">
                <a16:creationId xmlns:a16="http://schemas.microsoft.com/office/drawing/2014/main" id="{0D4AE0F3-F101-41C9-0155-0F4C49875C1A}"/>
              </a:ext>
            </a:extLst>
          </p:cNvPr>
          <p:cNvGraphicFramePr>
            <a:graphicFrameLocks noChangeAspect="1"/>
          </p:cNvGraphicFramePr>
          <p:nvPr/>
        </p:nvGraphicFramePr>
        <p:xfrm>
          <a:off x="7667625"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14356" name="Object 20">
                        <a:extLst>
                          <a:ext uri="{FF2B5EF4-FFF2-40B4-BE49-F238E27FC236}">
                            <a16:creationId xmlns:a16="http://schemas.microsoft.com/office/drawing/2014/main" id="{0D4AE0F3-F101-41C9-0155-0F4C49875C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7625" y="0"/>
                        <a:ext cx="1209675" cy="661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5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352">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352">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352">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352">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352">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352">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352">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352">
                                            <p:txEl>
                                              <p:pRg st="8" end="8"/>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352">
                                            <p:txEl>
                                              <p:pRg st="9" end="9"/>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5" presetClass="entr" presetSubtype="0" fill="hold" nodeType="clickEffect">
                                  <p:stCondLst>
                                    <p:cond delay="0"/>
                                  </p:stCondLst>
                                  <p:childTnLst>
                                    <p:set>
                                      <p:cBhvr>
                                        <p:cTn id="46" dur="1" fill="hold">
                                          <p:stCondLst>
                                            <p:cond delay="0"/>
                                          </p:stCondLst>
                                        </p:cTn>
                                        <p:tgtEl>
                                          <p:spTgt spid="14356"/>
                                        </p:tgtEl>
                                        <p:attrNameLst>
                                          <p:attrName>style.visibility</p:attrName>
                                        </p:attrNameLst>
                                      </p:cBhvr>
                                      <p:to>
                                        <p:strVal val="visible"/>
                                      </p:to>
                                    </p:set>
                                    <p:anim calcmode="lin" valueType="num">
                                      <p:cBhvr>
                                        <p:cTn id="47" dur="1000" fill="hold"/>
                                        <p:tgtEl>
                                          <p:spTgt spid="14356"/>
                                        </p:tgtEl>
                                        <p:attrNameLst>
                                          <p:attrName>ppt_w</p:attrName>
                                        </p:attrNameLst>
                                      </p:cBhvr>
                                      <p:tavLst>
                                        <p:tav tm="0">
                                          <p:val>
                                            <p:fltVal val="0"/>
                                          </p:val>
                                        </p:tav>
                                        <p:tav tm="100000">
                                          <p:val>
                                            <p:strVal val="#ppt_w"/>
                                          </p:val>
                                        </p:tav>
                                      </p:tavLst>
                                    </p:anim>
                                    <p:anim calcmode="lin" valueType="num">
                                      <p:cBhvr>
                                        <p:cTn id="48" dur="1000" fill="hold"/>
                                        <p:tgtEl>
                                          <p:spTgt spid="14356"/>
                                        </p:tgtEl>
                                        <p:attrNameLst>
                                          <p:attrName>ppt_h</p:attrName>
                                        </p:attrNameLst>
                                      </p:cBhvr>
                                      <p:tavLst>
                                        <p:tav tm="0">
                                          <p:val>
                                            <p:fltVal val="0"/>
                                          </p:val>
                                        </p:tav>
                                        <p:tav tm="100000">
                                          <p:val>
                                            <p:strVal val="#ppt_h"/>
                                          </p:val>
                                        </p:tav>
                                      </p:tavLst>
                                    </p:anim>
                                    <p:anim calcmode="lin" valueType="num">
                                      <p:cBhvr>
                                        <p:cTn id="49" dur="1000" fill="hold"/>
                                        <p:tgtEl>
                                          <p:spTgt spid="14356"/>
                                        </p:tgtEl>
                                        <p:attrNameLst>
                                          <p:attrName>ppt_x</p:attrName>
                                        </p:attrNameLst>
                                      </p:cBhvr>
                                      <p:tavLst>
                                        <p:tav tm="0" fmla="#ppt_x+(cos(-2*pi*(1-$))*-#ppt_x-sin(-2*pi*(1-$))*(1-#ppt_y))*(1-$)">
                                          <p:val>
                                            <p:fltVal val="0"/>
                                          </p:val>
                                        </p:tav>
                                        <p:tav tm="100000">
                                          <p:val>
                                            <p:fltVal val="1"/>
                                          </p:val>
                                        </p:tav>
                                      </p:tavLst>
                                    </p:anim>
                                    <p:anim calcmode="lin" valueType="num">
                                      <p:cBhvr>
                                        <p:cTn id="50" dur="1000" fill="hold"/>
                                        <p:tgtEl>
                                          <p:spTgt spid="1435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52"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Grafik 2">
            <a:extLst>
              <a:ext uri="{FF2B5EF4-FFF2-40B4-BE49-F238E27FC236}">
                <a16:creationId xmlns:a16="http://schemas.microsoft.com/office/drawing/2014/main" id="{ED2483C2-38CB-269F-20BF-454CCEE93D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5600" y="1681163"/>
            <a:ext cx="3259138"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Rectangle 2">
            <a:extLst>
              <a:ext uri="{FF2B5EF4-FFF2-40B4-BE49-F238E27FC236}">
                <a16:creationId xmlns:a16="http://schemas.microsoft.com/office/drawing/2014/main" id="{54877F0E-A679-113C-C7A3-B8EBE3289DC7}"/>
              </a:ext>
            </a:extLst>
          </p:cNvPr>
          <p:cNvSpPr>
            <a:spLocks noGrp="1" noChangeArrowheads="1"/>
          </p:cNvSpPr>
          <p:nvPr>
            <p:ph type="ctrTitle"/>
          </p:nvPr>
        </p:nvSpPr>
        <p:spPr>
          <a:xfrm>
            <a:off x="1476375" y="404813"/>
            <a:ext cx="4391025" cy="792162"/>
          </a:xfrm>
        </p:spPr>
        <p:txBody>
          <a:bodyPr anchor="ctr"/>
          <a:lstStyle/>
          <a:p>
            <a:pPr eaLnBrk="1" hangingPunct="1"/>
            <a:r>
              <a:rPr lang="de-DE" altLang="de-DE" sz="4400"/>
              <a:t>Kindheit       </a:t>
            </a:r>
          </a:p>
        </p:txBody>
      </p:sp>
      <p:sp>
        <p:nvSpPr>
          <p:cNvPr id="33796" name="Rectangle 3">
            <a:extLst>
              <a:ext uri="{FF2B5EF4-FFF2-40B4-BE49-F238E27FC236}">
                <a16:creationId xmlns:a16="http://schemas.microsoft.com/office/drawing/2014/main" id="{2DE30C44-4102-A9EB-427F-DE34EE78D568}"/>
              </a:ext>
            </a:extLst>
          </p:cNvPr>
          <p:cNvSpPr>
            <a:spLocks noChangeArrowheads="1"/>
          </p:cNvSpPr>
          <p:nvPr/>
        </p:nvSpPr>
        <p:spPr bwMode="auto">
          <a:xfrm>
            <a:off x="0" y="-3349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sp>
        <p:nvSpPr>
          <p:cNvPr id="33797" name="Text Box 5">
            <a:extLst>
              <a:ext uri="{FF2B5EF4-FFF2-40B4-BE49-F238E27FC236}">
                <a16:creationId xmlns:a16="http://schemas.microsoft.com/office/drawing/2014/main" id="{8CB3525B-CCB3-6258-4459-8CC94A55A39F}"/>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33798" name="Text Box 6">
            <a:extLst>
              <a:ext uri="{FF2B5EF4-FFF2-40B4-BE49-F238E27FC236}">
                <a16:creationId xmlns:a16="http://schemas.microsoft.com/office/drawing/2014/main" id="{FE7B7D66-270E-4254-66A8-2BE326162BAC}"/>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pic>
        <p:nvPicPr>
          <p:cNvPr id="33799" name="Picture 8" descr="elbe-streifen">
            <a:extLst>
              <a:ext uri="{FF2B5EF4-FFF2-40B4-BE49-F238E27FC236}">
                <a16:creationId xmlns:a16="http://schemas.microsoft.com/office/drawing/2014/main" id="{4423B6D1-6A19-5CC2-8655-9D481894D8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188913"/>
            <a:ext cx="704850" cy="611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0" name="Picture 9" descr="RIEHAUS1">
            <a:extLst>
              <a:ext uri="{FF2B5EF4-FFF2-40B4-BE49-F238E27FC236}">
                <a16:creationId xmlns:a16="http://schemas.microsoft.com/office/drawing/2014/main" id="{FA2A8536-58B9-DBC5-260B-14A13E44BA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8888" y="3213100"/>
            <a:ext cx="4105275" cy="279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06" name="Text Box 26">
            <a:extLst>
              <a:ext uri="{FF2B5EF4-FFF2-40B4-BE49-F238E27FC236}">
                <a16:creationId xmlns:a16="http://schemas.microsoft.com/office/drawing/2014/main" id="{51C4EFD0-0DB2-72C1-3C95-4BC52D092980}"/>
              </a:ext>
            </a:extLst>
          </p:cNvPr>
          <p:cNvSpPr txBox="1">
            <a:spLocks noChangeArrowheads="1"/>
          </p:cNvSpPr>
          <p:nvPr/>
        </p:nvSpPr>
        <p:spPr bwMode="auto">
          <a:xfrm>
            <a:off x="1187450" y="1125538"/>
            <a:ext cx="3889375"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a:t>Bernhard Riemann</a:t>
            </a:r>
          </a:p>
          <a:p>
            <a:pPr eaLnBrk="1" hangingPunct="1"/>
            <a:r>
              <a:rPr lang="de-DE" altLang="de-DE"/>
              <a:t>wurde 17. September 1826 in Breselenz bei Dannenberg geboren.</a:t>
            </a:r>
          </a:p>
          <a:p>
            <a:pPr eaLnBrk="1" hangingPunct="1"/>
            <a:r>
              <a:rPr lang="de-DE" altLang="de-DE"/>
              <a:t>Sein Vater war dort Pastor.</a:t>
            </a:r>
          </a:p>
        </p:txBody>
      </p:sp>
      <p:pic>
        <p:nvPicPr>
          <p:cNvPr id="20507" name="Picture 27" descr="RIEHAUS2">
            <a:extLst>
              <a:ext uri="{FF2B5EF4-FFF2-40B4-BE49-F238E27FC236}">
                <a16:creationId xmlns:a16="http://schemas.microsoft.com/office/drawing/2014/main" id="{D08532C2-A4D6-9899-3B0B-12D8041938E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64163" y="188913"/>
            <a:ext cx="3276600" cy="258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rafik 1">
            <a:extLst>
              <a:ext uri="{FF2B5EF4-FFF2-40B4-BE49-F238E27FC236}">
                <a16:creationId xmlns:a16="http://schemas.microsoft.com/office/drawing/2014/main" id="{73E3FE99-EDF4-E8A5-6745-B822FF76BE3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27763" y="4679950"/>
            <a:ext cx="1439862" cy="120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506"/>
                                        </p:tgtEl>
                                        <p:attrNameLst>
                                          <p:attrName>style.visibility</p:attrName>
                                        </p:attrNameLst>
                                      </p:cBhvr>
                                      <p:to>
                                        <p:strVal val="visible"/>
                                      </p:to>
                                    </p:set>
                                  </p:childTnLst>
                                </p:cTn>
                              </p:par>
                            </p:childTnLst>
                          </p:cTn>
                        </p:par>
                        <p:par>
                          <p:cTn id="7" fill="hold" nodeType="afterGroup">
                            <p:stCondLst>
                              <p:cond delay="0"/>
                            </p:stCondLst>
                            <p:childTnLst>
                              <p:par>
                                <p:cTn id="8" presetID="10" presetClass="entr" presetSubtype="0" fill="hold" nodeType="afterEffect">
                                  <p:stCondLst>
                                    <p:cond delay="0"/>
                                  </p:stCondLst>
                                  <p:childTnLst>
                                    <p:set>
                                      <p:cBhvr>
                                        <p:cTn id="9" dur="1" fill="hold">
                                          <p:stCondLst>
                                            <p:cond delay="0"/>
                                          </p:stCondLst>
                                        </p:cTn>
                                        <p:tgtEl>
                                          <p:spTgt spid="20507"/>
                                        </p:tgtEl>
                                        <p:attrNameLst>
                                          <p:attrName>style.visibility</p:attrName>
                                        </p:attrNameLst>
                                      </p:cBhvr>
                                      <p:to>
                                        <p:strVal val="visible"/>
                                      </p:to>
                                    </p:set>
                                    <p:animEffect transition="in" filter="fade">
                                      <p:cBhvr>
                                        <p:cTn id="10" dur="2000"/>
                                        <p:tgtEl>
                                          <p:spTgt spid="20507"/>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6" descr="elbe-streifen">
            <a:extLst>
              <a:ext uri="{FF2B5EF4-FFF2-40B4-BE49-F238E27FC236}">
                <a16:creationId xmlns:a16="http://schemas.microsoft.com/office/drawing/2014/main" id="{2A12C863-5B7E-72F5-A97E-1F26F64402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43888" y="188913"/>
            <a:ext cx="704850" cy="611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Rectangle 2">
            <a:extLst>
              <a:ext uri="{FF2B5EF4-FFF2-40B4-BE49-F238E27FC236}">
                <a16:creationId xmlns:a16="http://schemas.microsoft.com/office/drawing/2014/main" id="{AD6313A3-B98E-77CA-8D5C-ACA33EC1B8C1}"/>
              </a:ext>
            </a:extLst>
          </p:cNvPr>
          <p:cNvSpPr>
            <a:spLocks noGrp="1" noChangeArrowheads="1"/>
          </p:cNvSpPr>
          <p:nvPr>
            <p:ph type="ctrTitle"/>
          </p:nvPr>
        </p:nvSpPr>
        <p:spPr>
          <a:xfrm>
            <a:off x="1476375" y="404813"/>
            <a:ext cx="4535488" cy="792162"/>
          </a:xfrm>
        </p:spPr>
        <p:txBody>
          <a:bodyPr anchor="ctr"/>
          <a:lstStyle/>
          <a:p>
            <a:pPr eaLnBrk="1" hangingPunct="1"/>
            <a:r>
              <a:rPr lang="de-DE" altLang="de-DE" sz="4400"/>
              <a:t>Kindheit</a:t>
            </a:r>
          </a:p>
        </p:txBody>
      </p:sp>
      <p:sp>
        <p:nvSpPr>
          <p:cNvPr id="35844" name="Rectangle 3">
            <a:extLst>
              <a:ext uri="{FF2B5EF4-FFF2-40B4-BE49-F238E27FC236}">
                <a16:creationId xmlns:a16="http://schemas.microsoft.com/office/drawing/2014/main" id="{38521F0C-785D-BFE5-7B23-1A6A6C68B82C}"/>
              </a:ext>
            </a:extLst>
          </p:cNvPr>
          <p:cNvSpPr>
            <a:spLocks noChangeArrowheads="1"/>
          </p:cNvSpPr>
          <p:nvPr/>
        </p:nvSpPr>
        <p:spPr bwMode="auto">
          <a:xfrm>
            <a:off x="0" y="-3349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sp>
        <p:nvSpPr>
          <p:cNvPr id="35845" name="Text Box 4">
            <a:extLst>
              <a:ext uri="{FF2B5EF4-FFF2-40B4-BE49-F238E27FC236}">
                <a16:creationId xmlns:a16="http://schemas.microsoft.com/office/drawing/2014/main" id="{61653856-6AF6-0468-C610-61B52211E5D2}"/>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35846" name="Text Box 5">
            <a:extLst>
              <a:ext uri="{FF2B5EF4-FFF2-40B4-BE49-F238E27FC236}">
                <a16:creationId xmlns:a16="http://schemas.microsoft.com/office/drawing/2014/main" id="{723F3D4F-A6B9-6293-0160-64C9F93D9D72}"/>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pic>
        <p:nvPicPr>
          <p:cNvPr id="35847" name="Picture 6" descr="elbe-streifen">
            <a:extLst>
              <a:ext uri="{FF2B5EF4-FFF2-40B4-BE49-F238E27FC236}">
                <a16:creationId xmlns:a16="http://schemas.microsoft.com/office/drawing/2014/main" id="{8CA5B98B-2552-AB8F-AC8E-8B9BDCE6C5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88913"/>
            <a:ext cx="704850" cy="611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8" name="Text Box 10">
            <a:extLst>
              <a:ext uri="{FF2B5EF4-FFF2-40B4-BE49-F238E27FC236}">
                <a16:creationId xmlns:a16="http://schemas.microsoft.com/office/drawing/2014/main" id="{8C330492-FB3F-A88E-FD12-5BB9EBF5436C}"/>
              </a:ext>
            </a:extLst>
          </p:cNvPr>
          <p:cNvSpPr txBox="1">
            <a:spLocks noChangeArrowheads="1"/>
          </p:cNvSpPr>
          <p:nvPr/>
        </p:nvSpPr>
        <p:spPr bwMode="auto">
          <a:xfrm>
            <a:off x="1187450" y="981075"/>
            <a:ext cx="38893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a:t>später zog die Familie nach</a:t>
            </a:r>
            <a:r>
              <a:rPr lang="en-US" altLang="de-DE"/>
              <a:t> </a:t>
            </a:r>
            <a:r>
              <a:rPr lang="de-DE" altLang="de-DE"/>
              <a:t>Quickborn. </a:t>
            </a:r>
          </a:p>
        </p:txBody>
      </p:sp>
      <p:pic>
        <p:nvPicPr>
          <p:cNvPr id="35849" name="Picture 12" descr="RIEHAUS4">
            <a:extLst>
              <a:ext uri="{FF2B5EF4-FFF2-40B4-BE49-F238E27FC236}">
                <a16:creationId xmlns:a16="http://schemas.microsoft.com/office/drawing/2014/main" id="{4F144DAB-F37C-DF10-38E2-5E0B538CC3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3438" y="3860800"/>
            <a:ext cx="3024187" cy="234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0" name="Picture 13" descr="RIEHAUS3">
            <a:extLst>
              <a:ext uri="{FF2B5EF4-FFF2-40B4-BE49-F238E27FC236}">
                <a16:creationId xmlns:a16="http://schemas.microsoft.com/office/drawing/2014/main" id="{21155A8F-1B25-7585-4063-D736B357457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8888" y="3860800"/>
            <a:ext cx="3240087" cy="239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51" name="Text Box 15">
            <a:extLst>
              <a:ext uri="{FF2B5EF4-FFF2-40B4-BE49-F238E27FC236}">
                <a16:creationId xmlns:a16="http://schemas.microsoft.com/office/drawing/2014/main" id="{A290DFDE-6CA4-AB9F-E3FC-235C2C213686}"/>
              </a:ext>
            </a:extLst>
          </p:cNvPr>
          <p:cNvSpPr txBox="1">
            <a:spLocks noChangeArrowheads="1"/>
          </p:cNvSpPr>
          <p:nvPr/>
        </p:nvSpPr>
        <p:spPr bwMode="auto">
          <a:xfrm>
            <a:off x="1258888" y="1916113"/>
            <a:ext cx="360045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de-DE" altLang="de-DE"/>
              <a:t>Bernhard verlebte eine glückliche Kindheit mit einem Bruder und vier Schwestern. </a:t>
            </a:r>
          </a:p>
        </p:txBody>
      </p:sp>
      <p:pic>
        <p:nvPicPr>
          <p:cNvPr id="35852" name="Grafik 1">
            <a:extLst>
              <a:ext uri="{FF2B5EF4-FFF2-40B4-BE49-F238E27FC236}">
                <a16:creationId xmlns:a16="http://schemas.microsoft.com/office/drawing/2014/main" id="{E64A31CD-144E-AF27-5668-DAD06EF3EEC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37113" y="620713"/>
            <a:ext cx="3259137"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4">
            <a:extLst>
              <a:ext uri="{FF2B5EF4-FFF2-40B4-BE49-F238E27FC236}">
                <a16:creationId xmlns:a16="http://schemas.microsoft.com/office/drawing/2014/main" id="{AF213C87-328D-50C7-FBC5-00FDAB2663EF}"/>
              </a:ext>
            </a:extLst>
          </p:cNvPr>
          <p:cNvSpPr>
            <a:spLocks noGrp="1" noChangeArrowheads="1"/>
          </p:cNvSpPr>
          <p:nvPr>
            <p:ph type="ctrTitle"/>
          </p:nvPr>
        </p:nvSpPr>
        <p:spPr>
          <a:xfrm>
            <a:off x="1476375" y="404813"/>
            <a:ext cx="6767513" cy="792162"/>
          </a:xfrm>
        </p:spPr>
        <p:txBody>
          <a:bodyPr anchor="ctr"/>
          <a:lstStyle/>
          <a:p>
            <a:pPr eaLnBrk="1" hangingPunct="1"/>
            <a:r>
              <a:rPr lang="de-DE" altLang="de-DE" sz="4400"/>
              <a:t>Hannover</a:t>
            </a:r>
          </a:p>
        </p:txBody>
      </p:sp>
      <p:sp>
        <p:nvSpPr>
          <p:cNvPr id="37891" name="Rectangle 5">
            <a:extLst>
              <a:ext uri="{FF2B5EF4-FFF2-40B4-BE49-F238E27FC236}">
                <a16:creationId xmlns:a16="http://schemas.microsoft.com/office/drawing/2014/main" id="{354F7036-2008-673C-3EA5-0153F0A11E37}"/>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sp>
        <p:nvSpPr>
          <p:cNvPr id="37892" name="Text Box 6">
            <a:extLst>
              <a:ext uri="{FF2B5EF4-FFF2-40B4-BE49-F238E27FC236}">
                <a16:creationId xmlns:a16="http://schemas.microsoft.com/office/drawing/2014/main" id="{1FADBE9F-F1C2-C150-8B09-CA1F0CF05C41}"/>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37893" name="Text Box 7">
            <a:extLst>
              <a:ext uri="{FF2B5EF4-FFF2-40B4-BE49-F238E27FC236}">
                <a16:creationId xmlns:a16="http://schemas.microsoft.com/office/drawing/2014/main" id="{5D17EF39-A855-2286-18DE-FB662758D2EA}"/>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sp>
        <p:nvSpPr>
          <p:cNvPr id="37894" name="Text Box 10">
            <a:extLst>
              <a:ext uri="{FF2B5EF4-FFF2-40B4-BE49-F238E27FC236}">
                <a16:creationId xmlns:a16="http://schemas.microsoft.com/office/drawing/2014/main" id="{69F056D4-530F-D58F-CB4F-7C04F24D572B}"/>
              </a:ext>
            </a:extLst>
          </p:cNvPr>
          <p:cNvSpPr txBox="1">
            <a:spLocks noChangeArrowheads="1"/>
          </p:cNvSpPr>
          <p:nvPr/>
        </p:nvSpPr>
        <p:spPr bwMode="auto">
          <a:xfrm>
            <a:off x="3635375" y="1125538"/>
            <a:ext cx="5040313"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a:t>Nach der Konfirmation wohnte er in Hannover bei seiner Großmutter –einer Hofratswitwe-, damit er dort das Lyzeum besuchen konnte.</a:t>
            </a:r>
          </a:p>
        </p:txBody>
      </p:sp>
      <p:sp>
        <p:nvSpPr>
          <p:cNvPr id="22541" name="Text Box 13">
            <a:extLst>
              <a:ext uri="{FF2B5EF4-FFF2-40B4-BE49-F238E27FC236}">
                <a16:creationId xmlns:a16="http://schemas.microsoft.com/office/drawing/2014/main" id="{41018066-F692-896A-72B3-6F96C386DA9F}"/>
              </a:ext>
            </a:extLst>
          </p:cNvPr>
          <p:cNvSpPr txBox="1">
            <a:spLocks noChangeArrowheads="1"/>
          </p:cNvSpPr>
          <p:nvPr/>
        </p:nvSpPr>
        <p:spPr bwMode="auto">
          <a:xfrm>
            <a:off x="3635375" y="3716338"/>
            <a:ext cx="2879725" cy="228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de-DE" altLang="de-DE"/>
              <a:t>Er war 15 Jahre alt, als er wegen des Todes der Großmutter Hannover verlassen musste  </a:t>
            </a:r>
          </a:p>
        </p:txBody>
      </p:sp>
      <p:pic>
        <p:nvPicPr>
          <p:cNvPr id="37896" name="Picture 17" descr="rathaus+marktkirche-hannover">
            <a:extLst>
              <a:ext uri="{FF2B5EF4-FFF2-40B4-BE49-F238E27FC236}">
                <a16:creationId xmlns:a16="http://schemas.microsoft.com/office/drawing/2014/main" id="{5A79C264-0CAB-2D09-7D32-9A835A7CB3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1557338"/>
            <a:ext cx="2921000" cy="444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7" name="Picture 18" descr="leibnitzhaus">
            <a:extLst>
              <a:ext uri="{FF2B5EF4-FFF2-40B4-BE49-F238E27FC236}">
                <a16:creationId xmlns:a16="http://schemas.microsoft.com/office/drawing/2014/main" id="{AE7E182B-09F9-68B6-E456-AE53BBBD61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92913" y="3213100"/>
            <a:ext cx="2022475" cy="290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48" name="AutoShape 20">
            <a:extLst>
              <a:ext uri="{FF2B5EF4-FFF2-40B4-BE49-F238E27FC236}">
                <a16:creationId xmlns:a16="http://schemas.microsoft.com/office/drawing/2014/main" id="{7F36A92E-ACA8-78CB-5A5F-7E6EFD0356DF}"/>
              </a:ext>
            </a:extLst>
          </p:cNvPr>
          <p:cNvSpPr>
            <a:spLocks noChangeArrowheads="1"/>
          </p:cNvSpPr>
          <p:nvPr/>
        </p:nvSpPr>
        <p:spPr bwMode="auto">
          <a:xfrm>
            <a:off x="4572000" y="2781300"/>
            <a:ext cx="1871663" cy="863600"/>
          </a:xfrm>
          <a:prstGeom prst="wedgeRectCallout">
            <a:avLst>
              <a:gd name="adj1" fmla="val -28713"/>
              <a:gd name="adj2" fmla="val -7407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a:t>Untertertia</a:t>
            </a:r>
          </a:p>
          <a:p>
            <a:pPr algn="ctr" eaLnBrk="1" hangingPunct="1"/>
            <a:r>
              <a:rPr lang="de-DE" altLang="de-DE"/>
              <a:t>Obertertia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2548"/>
                                        </p:tgtEl>
                                        <p:attrNameLst>
                                          <p:attrName>style.visibility</p:attrName>
                                        </p:attrNameLst>
                                      </p:cBhvr>
                                      <p:to>
                                        <p:strVal val="visible"/>
                                      </p:to>
                                    </p:set>
                                    <p:anim calcmode="lin" valueType="num">
                                      <p:cBhvr>
                                        <p:cTn id="7" dur="1000" fill="hold"/>
                                        <p:tgtEl>
                                          <p:spTgt spid="22548"/>
                                        </p:tgtEl>
                                        <p:attrNameLst>
                                          <p:attrName>ppt_w</p:attrName>
                                        </p:attrNameLst>
                                      </p:cBhvr>
                                      <p:tavLst>
                                        <p:tav tm="0">
                                          <p:val>
                                            <p:fltVal val="0"/>
                                          </p:val>
                                        </p:tav>
                                        <p:tav tm="100000">
                                          <p:val>
                                            <p:strVal val="#ppt_w"/>
                                          </p:val>
                                        </p:tav>
                                      </p:tavLst>
                                    </p:anim>
                                    <p:anim calcmode="lin" valueType="num">
                                      <p:cBhvr>
                                        <p:cTn id="8" dur="1000" fill="hold"/>
                                        <p:tgtEl>
                                          <p:spTgt spid="22548"/>
                                        </p:tgtEl>
                                        <p:attrNameLst>
                                          <p:attrName>ppt_h</p:attrName>
                                        </p:attrNameLst>
                                      </p:cBhvr>
                                      <p:tavLst>
                                        <p:tav tm="0">
                                          <p:val>
                                            <p:fltVal val="0"/>
                                          </p:val>
                                        </p:tav>
                                        <p:tav tm="100000">
                                          <p:val>
                                            <p:strVal val="#ppt_h"/>
                                          </p:val>
                                        </p:tav>
                                      </p:tavLst>
                                    </p:anim>
                                    <p:anim calcmode="lin" valueType="num">
                                      <p:cBhvr>
                                        <p:cTn id="9" dur="1000" fill="hold"/>
                                        <p:tgtEl>
                                          <p:spTgt spid="2254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254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5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41" grpId="0"/>
      <p:bldP spid="2254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E964563B-F800-52A3-EBE3-7615E178F998}"/>
              </a:ext>
            </a:extLst>
          </p:cNvPr>
          <p:cNvSpPr>
            <a:spLocks noGrp="1" noChangeArrowheads="1"/>
          </p:cNvSpPr>
          <p:nvPr>
            <p:ph type="ctrTitle"/>
          </p:nvPr>
        </p:nvSpPr>
        <p:spPr>
          <a:xfrm>
            <a:off x="1476375" y="404813"/>
            <a:ext cx="6767513" cy="792162"/>
          </a:xfrm>
        </p:spPr>
        <p:txBody>
          <a:bodyPr anchor="ctr"/>
          <a:lstStyle/>
          <a:p>
            <a:pPr eaLnBrk="1" hangingPunct="1"/>
            <a:r>
              <a:rPr lang="de-DE" altLang="de-DE" sz="5400">
                <a:latin typeface="CloisterBlack BT" pitchFamily="66" charset="0"/>
              </a:rPr>
              <a:t>Johanneum Lüneburg</a:t>
            </a:r>
          </a:p>
        </p:txBody>
      </p:sp>
      <p:sp>
        <p:nvSpPr>
          <p:cNvPr id="39939" name="Rectangle 3">
            <a:extLst>
              <a:ext uri="{FF2B5EF4-FFF2-40B4-BE49-F238E27FC236}">
                <a16:creationId xmlns:a16="http://schemas.microsoft.com/office/drawing/2014/main" id="{E78B97FB-1CB4-C58C-A704-10FF8CECB045}"/>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sp>
        <p:nvSpPr>
          <p:cNvPr id="39940" name="Text Box 4">
            <a:extLst>
              <a:ext uri="{FF2B5EF4-FFF2-40B4-BE49-F238E27FC236}">
                <a16:creationId xmlns:a16="http://schemas.microsoft.com/office/drawing/2014/main" id="{7B09FC7A-5A20-4BA9-E5AE-BA7A84707E91}"/>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39941" name="Text Box 5">
            <a:extLst>
              <a:ext uri="{FF2B5EF4-FFF2-40B4-BE49-F238E27FC236}">
                <a16:creationId xmlns:a16="http://schemas.microsoft.com/office/drawing/2014/main" id="{47A8FAA8-BE62-5957-F832-C25FD39961E0}"/>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sp>
        <p:nvSpPr>
          <p:cNvPr id="23558" name="Text Box 6">
            <a:extLst>
              <a:ext uri="{FF2B5EF4-FFF2-40B4-BE49-F238E27FC236}">
                <a16:creationId xmlns:a16="http://schemas.microsoft.com/office/drawing/2014/main" id="{2FC3429D-C2D2-2DF1-6FA1-C509023BF5A9}"/>
              </a:ext>
            </a:extLst>
          </p:cNvPr>
          <p:cNvSpPr txBox="1">
            <a:spLocks noChangeArrowheads="1"/>
          </p:cNvSpPr>
          <p:nvPr/>
        </p:nvSpPr>
        <p:spPr bwMode="auto">
          <a:xfrm>
            <a:off x="4932363" y="1412875"/>
            <a:ext cx="3384550" cy="228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sz="3600">
                <a:latin typeface="CloisterBlack BT" pitchFamily="66" charset="0"/>
              </a:rPr>
              <a:t>Von Ostern 1842 </a:t>
            </a:r>
          </a:p>
          <a:p>
            <a:pPr eaLnBrk="1" hangingPunct="1"/>
            <a:r>
              <a:rPr lang="de-DE" altLang="de-DE" sz="3600">
                <a:latin typeface="CloisterBlack BT" pitchFamily="66" charset="0"/>
              </a:rPr>
              <a:t>an geht </a:t>
            </a:r>
          </a:p>
          <a:p>
            <a:pPr eaLnBrk="1" hangingPunct="1"/>
            <a:r>
              <a:rPr lang="de-DE" altLang="de-DE" sz="3600">
                <a:latin typeface="CloisterBlack BT" pitchFamily="66" charset="0"/>
              </a:rPr>
              <a:t>Bernhard Riemann</a:t>
            </a:r>
          </a:p>
          <a:p>
            <a:pPr eaLnBrk="1" hangingPunct="1"/>
            <a:r>
              <a:rPr lang="de-DE" altLang="de-DE" sz="3600">
                <a:latin typeface="CloisterBlack BT" pitchFamily="66" charset="0"/>
              </a:rPr>
              <a:t>hier zur Schule.</a:t>
            </a:r>
          </a:p>
        </p:txBody>
      </p:sp>
      <p:sp>
        <p:nvSpPr>
          <p:cNvPr id="23559" name="Text Box 7">
            <a:extLst>
              <a:ext uri="{FF2B5EF4-FFF2-40B4-BE49-F238E27FC236}">
                <a16:creationId xmlns:a16="http://schemas.microsoft.com/office/drawing/2014/main" id="{89A6EEC7-F1FB-A9E3-1632-38651CF10A6F}"/>
              </a:ext>
            </a:extLst>
          </p:cNvPr>
          <p:cNvSpPr txBox="1">
            <a:spLocks noChangeArrowheads="1"/>
          </p:cNvSpPr>
          <p:nvPr/>
        </p:nvSpPr>
        <p:spPr bwMode="auto">
          <a:xfrm>
            <a:off x="5148263" y="4652963"/>
            <a:ext cx="3168650" cy="137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de-DE" altLang="de-DE" sz="2800">
                <a:latin typeface="CloisterBlack BT" pitchFamily="66" charset="0"/>
              </a:rPr>
              <a:t>1829 ist dieses Gebäude neben der Johanniskirche  errichtet worden.</a:t>
            </a:r>
            <a:r>
              <a:rPr lang="de-DE" altLang="de-DE"/>
              <a:t> </a:t>
            </a:r>
          </a:p>
        </p:txBody>
      </p:sp>
      <p:sp>
        <p:nvSpPr>
          <p:cNvPr id="23562" name="AutoShape 10">
            <a:extLst>
              <a:ext uri="{FF2B5EF4-FFF2-40B4-BE49-F238E27FC236}">
                <a16:creationId xmlns:a16="http://schemas.microsoft.com/office/drawing/2014/main" id="{1F91E475-8A44-B6A3-C3EE-B34058E07A44}"/>
              </a:ext>
            </a:extLst>
          </p:cNvPr>
          <p:cNvSpPr>
            <a:spLocks noChangeArrowheads="1"/>
          </p:cNvSpPr>
          <p:nvPr/>
        </p:nvSpPr>
        <p:spPr bwMode="auto">
          <a:xfrm>
            <a:off x="5435600" y="3933825"/>
            <a:ext cx="3384550" cy="647700"/>
          </a:xfrm>
          <a:prstGeom prst="wedgeRectCallout">
            <a:avLst>
              <a:gd name="adj1" fmla="val -11727"/>
              <a:gd name="adj2" fmla="val -103921"/>
            </a:avLst>
          </a:prstGeom>
          <a:solidFill>
            <a:srgbClr val="E0B9E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3600">
                <a:latin typeface="CloisterBlack BT" pitchFamily="66" charset="0"/>
              </a:rPr>
              <a:t>ab Untersekunda</a:t>
            </a:r>
          </a:p>
        </p:txBody>
      </p:sp>
      <p:pic>
        <p:nvPicPr>
          <p:cNvPr id="39945" name="Picture 11" descr="Johanneum1841">
            <a:extLst>
              <a:ext uri="{FF2B5EF4-FFF2-40B4-BE49-F238E27FC236}">
                <a16:creationId xmlns:a16="http://schemas.microsoft.com/office/drawing/2014/main" id="{D3F09840-5CCD-4CF9-68B7-164098940F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1268413"/>
            <a:ext cx="4491037" cy="489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6" name="Text Box 12">
            <a:extLst>
              <a:ext uri="{FF2B5EF4-FFF2-40B4-BE49-F238E27FC236}">
                <a16:creationId xmlns:a16="http://schemas.microsoft.com/office/drawing/2014/main" id="{731EFCB3-F3B7-43F3-F0E6-A1102FDB6E0D}"/>
              </a:ext>
            </a:extLst>
          </p:cNvPr>
          <p:cNvSpPr txBox="1">
            <a:spLocks noChangeArrowheads="1"/>
          </p:cNvSpPr>
          <p:nvPr/>
        </p:nvSpPr>
        <p:spPr bwMode="auto">
          <a:xfrm>
            <a:off x="3492500" y="5661025"/>
            <a:ext cx="9366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de-DE" altLang="de-DE">
                <a:solidFill>
                  <a:srgbClr val="7E694E"/>
                </a:solidFill>
                <a:latin typeface="CloisterBlack BT" pitchFamily="66" charset="0"/>
              </a:rPr>
              <a:t>1841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55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558"/>
                                        </p:tgtEl>
                                        <p:attrNameLst>
                                          <p:attrName>style.visibility</p:attrName>
                                        </p:attrNameLst>
                                      </p:cBhvr>
                                      <p:to>
                                        <p:strVal val="visible"/>
                                      </p:to>
                                    </p:set>
                                  </p:childTnLst>
                                </p:cTn>
                              </p:par>
                            </p:childTnLst>
                          </p:cTn>
                        </p:par>
                        <p:par>
                          <p:cTn id="11" fill="hold" nodeType="afterGroup">
                            <p:stCondLst>
                              <p:cond delay="0"/>
                            </p:stCondLst>
                            <p:childTnLst>
                              <p:par>
                                <p:cTn id="12" presetID="15" presetClass="entr" presetSubtype="0" fill="hold" grpId="0" nodeType="afterEffect">
                                  <p:stCondLst>
                                    <p:cond delay="0"/>
                                  </p:stCondLst>
                                  <p:childTnLst>
                                    <p:set>
                                      <p:cBhvr>
                                        <p:cTn id="13" dur="1" fill="hold">
                                          <p:stCondLst>
                                            <p:cond delay="0"/>
                                          </p:stCondLst>
                                        </p:cTn>
                                        <p:tgtEl>
                                          <p:spTgt spid="23562"/>
                                        </p:tgtEl>
                                        <p:attrNameLst>
                                          <p:attrName>style.visibility</p:attrName>
                                        </p:attrNameLst>
                                      </p:cBhvr>
                                      <p:to>
                                        <p:strVal val="visible"/>
                                      </p:to>
                                    </p:set>
                                    <p:anim calcmode="lin" valueType="num">
                                      <p:cBhvr>
                                        <p:cTn id="14" dur="1000" fill="hold"/>
                                        <p:tgtEl>
                                          <p:spTgt spid="23562"/>
                                        </p:tgtEl>
                                        <p:attrNameLst>
                                          <p:attrName>ppt_w</p:attrName>
                                        </p:attrNameLst>
                                      </p:cBhvr>
                                      <p:tavLst>
                                        <p:tav tm="0">
                                          <p:val>
                                            <p:fltVal val="0"/>
                                          </p:val>
                                        </p:tav>
                                        <p:tav tm="100000">
                                          <p:val>
                                            <p:strVal val="#ppt_w"/>
                                          </p:val>
                                        </p:tav>
                                      </p:tavLst>
                                    </p:anim>
                                    <p:anim calcmode="lin" valueType="num">
                                      <p:cBhvr>
                                        <p:cTn id="15" dur="1000" fill="hold"/>
                                        <p:tgtEl>
                                          <p:spTgt spid="23562"/>
                                        </p:tgtEl>
                                        <p:attrNameLst>
                                          <p:attrName>ppt_h</p:attrName>
                                        </p:attrNameLst>
                                      </p:cBhvr>
                                      <p:tavLst>
                                        <p:tav tm="0">
                                          <p:val>
                                            <p:fltVal val="0"/>
                                          </p:val>
                                        </p:tav>
                                        <p:tav tm="100000">
                                          <p:val>
                                            <p:strVal val="#ppt_h"/>
                                          </p:val>
                                        </p:tav>
                                      </p:tavLst>
                                    </p:anim>
                                    <p:anim calcmode="lin" valueType="num">
                                      <p:cBhvr>
                                        <p:cTn id="16" dur="1000" fill="hold"/>
                                        <p:tgtEl>
                                          <p:spTgt spid="23562"/>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2356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8" grpId="0"/>
      <p:bldP spid="23559" grpId="0"/>
      <p:bldP spid="2356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22032416-5C1F-7CEB-6D6D-BFDDFAED32DF}"/>
              </a:ext>
            </a:extLst>
          </p:cNvPr>
          <p:cNvSpPr>
            <a:spLocks noGrp="1" noChangeArrowheads="1"/>
          </p:cNvSpPr>
          <p:nvPr>
            <p:ph type="ctrTitle"/>
          </p:nvPr>
        </p:nvSpPr>
        <p:spPr>
          <a:xfrm>
            <a:off x="1476375" y="404813"/>
            <a:ext cx="6624638" cy="1470025"/>
          </a:xfrm>
        </p:spPr>
        <p:txBody>
          <a:bodyPr anchor="ctr"/>
          <a:lstStyle/>
          <a:p>
            <a:pPr eaLnBrk="1" hangingPunct="1"/>
            <a:r>
              <a:rPr lang="de-DE" altLang="de-DE" sz="4400"/>
              <a:t>Bernhard Riemann</a:t>
            </a:r>
          </a:p>
        </p:txBody>
      </p:sp>
      <p:sp>
        <p:nvSpPr>
          <p:cNvPr id="2051" name="Rectangle 3">
            <a:extLst>
              <a:ext uri="{FF2B5EF4-FFF2-40B4-BE49-F238E27FC236}">
                <a16:creationId xmlns:a16="http://schemas.microsoft.com/office/drawing/2014/main" id="{BC2B753F-1900-796E-4E97-8A8A5045C9AF}"/>
              </a:ext>
            </a:extLst>
          </p:cNvPr>
          <p:cNvSpPr>
            <a:spLocks noGrp="1" noChangeArrowheads="1"/>
          </p:cNvSpPr>
          <p:nvPr>
            <p:ph type="subTitle" idx="1"/>
          </p:nvPr>
        </p:nvSpPr>
        <p:spPr>
          <a:xfrm>
            <a:off x="1476375" y="2205038"/>
            <a:ext cx="4032250" cy="1752600"/>
          </a:xfrm>
        </p:spPr>
        <p:txBody>
          <a:bodyPr/>
          <a:lstStyle/>
          <a:p>
            <a:pPr eaLnBrk="1" hangingPunct="1">
              <a:lnSpc>
                <a:spcPct val="90000"/>
              </a:lnSpc>
            </a:pPr>
            <a:r>
              <a:rPr lang="de-DE" altLang="de-DE" sz="2800"/>
              <a:t>schon 1846 als Abiturient am Johanneum ein Mathematik-Genie </a:t>
            </a:r>
          </a:p>
        </p:txBody>
      </p:sp>
      <p:pic>
        <p:nvPicPr>
          <p:cNvPr id="5124" name="Picture 4">
            <a:extLst>
              <a:ext uri="{FF2B5EF4-FFF2-40B4-BE49-F238E27FC236}">
                <a16:creationId xmlns:a16="http://schemas.microsoft.com/office/drawing/2014/main" id="{BC99209C-59ED-D0A0-9961-ECD3088DE0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1557338"/>
            <a:ext cx="3094038" cy="4392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descr="Jubilogo plus Orange">
            <a:extLst>
              <a:ext uri="{FF2B5EF4-FFF2-40B4-BE49-F238E27FC236}">
                <a16:creationId xmlns:a16="http://schemas.microsoft.com/office/drawing/2014/main" id="{9D6B8326-2889-BBF1-6603-4A6A0F6E17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7313" y="4005263"/>
            <a:ext cx="1727200" cy="183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Rectangle 7">
            <a:extLst>
              <a:ext uri="{FF2B5EF4-FFF2-40B4-BE49-F238E27FC236}">
                <a16:creationId xmlns:a16="http://schemas.microsoft.com/office/drawing/2014/main" id="{45CB4CAD-7CE4-5B6F-76CB-6057464AE63B}"/>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graphicFrame>
        <p:nvGraphicFramePr>
          <p:cNvPr id="5127" name="Object 6">
            <a:extLst>
              <a:ext uri="{FF2B5EF4-FFF2-40B4-BE49-F238E27FC236}">
                <a16:creationId xmlns:a16="http://schemas.microsoft.com/office/drawing/2014/main" id="{688EE5B1-3DA3-AAA7-158D-9D25A1D5F247}"/>
              </a:ext>
            </a:extLst>
          </p:cNvPr>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5" imgW="228600" imgH="647700" progId="Equation.DSMT4">
                  <p:embed/>
                </p:oleObj>
              </mc:Choice>
              <mc:Fallback>
                <p:oleObj name="Equation" r:id="rId5" imgW="228600" imgH="647700" progId="Equation.DSMT4">
                  <p:embed/>
                  <p:pic>
                    <p:nvPicPr>
                      <p:cNvPr id="5127" name="Object 6">
                        <a:extLst>
                          <a:ext uri="{FF2B5EF4-FFF2-40B4-BE49-F238E27FC236}">
                            <a16:creationId xmlns:a16="http://schemas.microsoft.com/office/drawing/2014/main" id="{688EE5B1-3DA3-AAA7-158D-9D25A1D5F24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8" name="Text Box 9">
            <a:extLst>
              <a:ext uri="{FF2B5EF4-FFF2-40B4-BE49-F238E27FC236}">
                <a16:creationId xmlns:a16="http://schemas.microsoft.com/office/drawing/2014/main" id="{895C5B96-C3A3-850D-A2B3-E6B1D513F399}"/>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2058" name="Text Box 10">
            <a:extLst>
              <a:ext uri="{FF2B5EF4-FFF2-40B4-BE49-F238E27FC236}">
                <a16:creationId xmlns:a16="http://schemas.microsoft.com/office/drawing/2014/main" id="{35E22471-D06D-9A65-54F3-CC8BFDE918E6}"/>
              </a:ext>
            </a:extLst>
          </p:cNvPr>
          <p:cNvSpPr txBox="1">
            <a:spLocks noChangeArrowheads="1"/>
          </p:cNvSpPr>
          <p:nvPr/>
        </p:nvSpPr>
        <p:spPr bwMode="auto">
          <a:xfrm>
            <a:off x="3924300" y="3357563"/>
            <a:ext cx="1135063"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sz="2800"/>
              <a:t>Genie</a:t>
            </a:r>
          </a:p>
        </p:txBody>
      </p:sp>
      <p:sp>
        <p:nvSpPr>
          <p:cNvPr id="5130" name="Text Box 11">
            <a:extLst>
              <a:ext uri="{FF2B5EF4-FFF2-40B4-BE49-F238E27FC236}">
                <a16:creationId xmlns:a16="http://schemas.microsoft.com/office/drawing/2014/main" id="{FEF80F05-6911-66EA-7127-6A2EB993C899}"/>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sp>
        <p:nvSpPr>
          <p:cNvPr id="5131" name="Rectangle 13">
            <a:extLst>
              <a:ext uri="{FF2B5EF4-FFF2-40B4-BE49-F238E27FC236}">
                <a16:creationId xmlns:a16="http://schemas.microsoft.com/office/drawing/2014/main" id="{65CCAC5B-5334-FA6A-558F-0F733EE7F884}"/>
              </a:ext>
            </a:extLst>
          </p:cNvPr>
          <p:cNvSpPr>
            <a:spLocks noChangeArrowheads="1"/>
          </p:cNvSpPr>
          <p:nvPr/>
        </p:nvSpPr>
        <p:spPr bwMode="auto">
          <a:xfrm>
            <a:off x="0" y="1090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pic>
        <p:nvPicPr>
          <p:cNvPr id="2066" name="Picture 18" descr="int-fragez">
            <a:extLst>
              <a:ext uri="{FF2B5EF4-FFF2-40B4-BE49-F238E27FC236}">
                <a16:creationId xmlns:a16="http://schemas.microsoft.com/office/drawing/2014/main" id="{E457CA30-8D27-2FD3-AF0C-FD4B944C753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24800" y="333375"/>
            <a:ext cx="1219200" cy="425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22" descr="globus-2-europa-super-tr-m">
            <a:extLst>
              <a:ext uri="{FF2B5EF4-FFF2-40B4-BE49-F238E27FC236}">
                <a16:creationId xmlns:a16="http://schemas.microsoft.com/office/drawing/2014/main" id="{7C9DBAAB-7526-5309-732C-E33EC7071D0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95513" y="3716338"/>
            <a:ext cx="2373312" cy="242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71" name="Rectangle 23">
            <a:extLst>
              <a:ext uri="{FF2B5EF4-FFF2-40B4-BE49-F238E27FC236}">
                <a16:creationId xmlns:a16="http://schemas.microsoft.com/office/drawing/2014/main" id="{36A01C3A-6A66-8F03-03D8-3493F2120E97}"/>
              </a:ext>
            </a:extLst>
          </p:cNvPr>
          <p:cNvSpPr>
            <a:spLocks noChangeArrowheads="1"/>
          </p:cNvSpPr>
          <p:nvPr/>
        </p:nvSpPr>
        <p:spPr bwMode="auto">
          <a:xfrm>
            <a:off x="1403350" y="1628775"/>
            <a:ext cx="4537075"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lnSpc>
                <a:spcPct val="90000"/>
              </a:lnSpc>
              <a:buFontTx/>
              <a:buNone/>
            </a:pPr>
            <a:r>
              <a:rPr lang="de-DE" altLang="de-DE" sz="2800"/>
              <a:t>Weltweite Berühmtheit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xit" presetSubtype="0" fill="hold" grpId="0" nodeType="withEffect">
                                  <p:stCondLst>
                                    <p:cond delay="0"/>
                                  </p:stCondLst>
                                  <p:childTnLst>
                                    <p:animEffect transition="out" filter="fade">
                                      <p:cBhvr>
                                        <p:cTn id="6" dur="2000"/>
                                        <p:tgtEl>
                                          <p:spTgt spid="2051">
                                            <p:txEl>
                                              <p:pRg st="0" end="0"/>
                                            </p:txEl>
                                          </p:spTgt>
                                        </p:tgtEl>
                                      </p:cBhvr>
                                    </p:animEffect>
                                    <p:set>
                                      <p:cBhvr>
                                        <p:cTn id="7" dur="1" fill="hold">
                                          <p:stCondLst>
                                            <p:cond delay="1999"/>
                                          </p:stCondLst>
                                        </p:cTn>
                                        <p:tgtEl>
                                          <p:spTgt spid="2051">
                                            <p:txEl>
                                              <p:pRg st="0" end="0"/>
                                            </p:txEl>
                                          </p:spTgt>
                                        </p:tgtEl>
                                        <p:attrNameLst>
                                          <p:attrName>style.visibility</p:attrName>
                                        </p:attrNameLst>
                                      </p:cBhvr>
                                      <p:to>
                                        <p:strVal val="hidden"/>
                                      </p:to>
                                    </p:set>
                                  </p:childTnLst>
                                </p:cTn>
                              </p:par>
                              <p:par>
                                <p:cTn id="8" presetID="0" presetClass="path" presetSubtype="0" accel="50000" decel="50000" fill="hold" grpId="0" nodeType="withEffect">
                                  <p:stCondLst>
                                    <p:cond delay="0"/>
                                  </p:stCondLst>
                                  <p:childTnLst>
                                    <p:animMotion origin="layout" path="M -0.02257 -0.05532 C 0.01632 -0.1331 0.05538 -0.21041 0.11302 -0.25138 C 0.17066 -0.29212 0.28871 -0.29212 0.32378 -0.30023 " pathEditMode="relative" rAng="0" ptsTypes="aaA">
                                      <p:cBhvr>
                                        <p:cTn id="9" dur="2000" fill="hold"/>
                                        <p:tgtEl>
                                          <p:spTgt spid="2058"/>
                                        </p:tgtEl>
                                        <p:attrNameLst>
                                          <p:attrName>ppt_x</p:attrName>
                                          <p:attrName>ppt_y</p:attrName>
                                        </p:attrNameLst>
                                      </p:cBhvr>
                                      <p:rCtr x="17309" y="-12245"/>
                                    </p:animMotion>
                                  </p:childTnLst>
                                </p:cTn>
                              </p:par>
                            </p:childTnLst>
                          </p:cTn>
                        </p:par>
                        <p:par>
                          <p:cTn id="10" fill="hold" nodeType="afterGroup">
                            <p:stCondLst>
                              <p:cond delay="2000"/>
                            </p:stCondLst>
                            <p:childTnLst>
                              <p:par>
                                <p:cTn id="11" presetID="1" presetClass="entr" presetSubtype="0" fill="hold" nodeType="afterEffect">
                                  <p:stCondLst>
                                    <p:cond delay="0"/>
                                  </p:stCondLst>
                                  <p:childTnLst>
                                    <p:set>
                                      <p:cBhvr>
                                        <p:cTn id="12" dur="1" fill="hold">
                                          <p:stCondLst>
                                            <p:cond delay="0"/>
                                          </p:stCondLst>
                                        </p:cTn>
                                        <p:tgtEl>
                                          <p:spTgt spid="206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xit" presetSubtype="0" fill="hold" nodeType="clickEffect">
                                  <p:stCondLst>
                                    <p:cond delay="0"/>
                                  </p:stCondLst>
                                  <p:childTnLst>
                                    <p:animEffect transition="out" filter="fade">
                                      <p:cBhvr>
                                        <p:cTn id="16" dur="2000"/>
                                        <p:tgtEl>
                                          <p:spTgt spid="2053"/>
                                        </p:tgtEl>
                                      </p:cBhvr>
                                    </p:animEffect>
                                    <p:set>
                                      <p:cBhvr>
                                        <p:cTn id="17" dur="1" fill="hold">
                                          <p:stCondLst>
                                            <p:cond delay="1999"/>
                                          </p:stCondLst>
                                        </p:cTn>
                                        <p:tgtEl>
                                          <p:spTgt spid="2053"/>
                                        </p:tgtEl>
                                        <p:attrNameLst>
                                          <p:attrName>style.visibility</p:attrName>
                                        </p:attrNameLst>
                                      </p:cBhvr>
                                      <p:to>
                                        <p:strVal val="hidden"/>
                                      </p:to>
                                    </p:set>
                                  </p:childTnLst>
                                </p:cTn>
                              </p:par>
                              <p:par>
                                <p:cTn id="18" presetID="10" presetClass="entr" presetSubtype="0" fill="hold" nodeType="withEffect">
                                  <p:stCondLst>
                                    <p:cond delay="0"/>
                                  </p:stCondLst>
                                  <p:childTnLst>
                                    <p:set>
                                      <p:cBhvr>
                                        <p:cTn id="19" dur="1" fill="hold">
                                          <p:stCondLst>
                                            <p:cond delay="0"/>
                                          </p:stCondLst>
                                        </p:cTn>
                                        <p:tgtEl>
                                          <p:spTgt spid="2070"/>
                                        </p:tgtEl>
                                        <p:attrNameLst>
                                          <p:attrName>style.visibility</p:attrName>
                                        </p:attrNameLst>
                                      </p:cBhvr>
                                      <p:to>
                                        <p:strVal val="visible"/>
                                      </p:to>
                                    </p:set>
                                    <p:animEffect transition="in" filter="fade">
                                      <p:cBhvr>
                                        <p:cTn id="20" dur="2000"/>
                                        <p:tgtEl>
                                          <p:spTgt spid="2070"/>
                                        </p:tgtEl>
                                      </p:cBhvr>
                                    </p:animEffect>
                                  </p:childTnLst>
                                </p:cTn>
                              </p:par>
                            </p:childTnLst>
                          </p:cTn>
                        </p:par>
                        <p:par>
                          <p:cTn id="21" fill="hold" nodeType="afterGroup">
                            <p:stCondLst>
                              <p:cond delay="2000"/>
                            </p:stCondLst>
                            <p:childTnLst>
                              <p:par>
                                <p:cTn id="22" presetID="1" presetClass="entr" presetSubtype="0" fill="hold" grpId="0" nodeType="afterEffect">
                                  <p:stCondLst>
                                    <p:cond delay="0"/>
                                  </p:stCondLst>
                                  <p:childTnLst>
                                    <p:set>
                                      <p:cBhvr>
                                        <p:cTn id="23" dur="1" fill="hold">
                                          <p:stCondLst>
                                            <p:cond delay="0"/>
                                          </p:stCondLst>
                                        </p:cTn>
                                        <p:tgtEl>
                                          <p:spTgt spid="20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1" grpId="0" build="p"/>
      <p:bldP spid="2058" grpId="0"/>
      <p:bldP spid="207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8D6DD3DC-E615-E21C-5136-E6C8BC235003}"/>
              </a:ext>
            </a:extLst>
          </p:cNvPr>
          <p:cNvSpPr>
            <a:spLocks noGrp="1" noChangeArrowheads="1"/>
          </p:cNvSpPr>
          <p:nvPr>
            <p:ph type="ctrTitle"/>
          </p:nvPr>
        </p:nvSpPr>
        <p:spPr>
          <a:xfrm>
            <a:off x="1476375" y="404813"/>
            <a:ext cx="7272338" cy="792162"/>
          </a:xfrm>
        </p:spPr>
        <p:txBody>
          <a:bodyPr anchor="ctr"/>
          <a:lstStyle/>
          <a:p>
            <a:pPr eaLnBrk="1" hangingPunct="1"/>
            <a:r>
              <a:rPr lang="de-DE" altLang="de-DE" sz="4000"/>
              <a:t>Direktor Dr. Karl Haage </a:t>
            </a:r>
            <a:r>
              <a:rPr lang="de-DE" altLang="de-DE" sz="2800"/>
              <a:t>1801-42</a:t>
            </a:r>
          </a:p>
        </p:txBody>
      </p:sp>
      <p:sp>
        <p:nvSpPr>
          <p:cNvPr id="41987" name="Rectangle 3">
            <a:extLst>
              <a:ext uri="{FF2B5EF4-FFF2-40B4-BE49-F238E27FC236}">
                <a16:creationId xmlns:a16="http://schemas.microsoft.com/office/drawing/2014/main" id="{5F31CEC0-7B70-6145-C74D-B6AF70E2B54B}"/>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sp>
        <p:nvSpPr>
          <p:cNvPr id="41988" name="Text Box 4">
            <a:extLst>
              <a:ext uri="{FF2B5EF4-FFF2-40B4-BE49-F238E27FC236}">
                <a16:creationId xmlns:a16="http://schemas.microsoft.com/office/drawing/2014/main" id="{97F8DBD0-6A5E-FED2-3128-A41E65CBE398}"/>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41989" name="Text Box 5">
            <a:extLst>
              <a:ext uri="{FF2B5EF4-FFF2-40B4-BE49-F238E27FC236}">
                <a16:creationId xmlns:a16="http://schemas.microsoft.com/office/drawing/2014/main" id="{095F193E-85F4-D7F6-828C-97A41F6B17A9}"/>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pic>
        <p:nvPicPr>
          <p:cNvPr id="41990" name="Picture 12" descr="Johanneum1841-streifen">
            <a:extLst>
              <a:ext uri="{FF2B5EF4-FFF2-40B4-BE49-F238E27FC236}">
                <a16:creationId xmlns:a16="http://schemas.microsoft.com/office/drawing/2014/main" id="{4718A4BA-02AD-5281-603F-7EBED6FAD4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260350"/>
            <a:ext cx="649288"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Picture 13" descr="HAAGEG">
            <a:extLst>
              <a:ext uri="{FF2B5EF4-FFF2-40B4-BE49-F238E27FC236}">
                <a16:creationId xmlns:a16="http://schemas.microsoft.com/office/drawing/2014/main" id="{6877ED34-15BC-CF9B-72C7-93B398A7C3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0063" y="1268413"/>
            <a:ext cx="3330575" cy="420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90" name="Text Box 14">
            <a:extLst>
              <a:ext uri="{FF2B5EF4-FFF2-40B4-BE49-F238E27FC236}">
                <a16:creationId xmlns:a16="http://schemas.microsoft.com/office/drawing/2014/main" id="{EF0959DE-044F-D11A-1ABB-9BDCB8F4701D}"/>
              </a:ext>
            </a:extLst>
          </p:cNvPr>
          <p:cNvSpPr txBox="1">
            <a:spLocks noChangeArrowheads="1"/>
          </p:cNvSpPr>
          <p:nvPr/>
        </p:nvSpPr>
        <p:spPr bwMode="auto">
          <a:xfrm>
            <a:off x="1095375" y="1071563"/>
            <a:ext cx="7364413" cy="520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buFontTx/>
              <a:buChar char="•"/>
            </a:pPr>
            <a:r>
              <a:rPr lang="de-DE" altLang="de-DE"/>
              <a:t> mit 13 J. in Klasse 12 in Gotha</a:t>
            </a:r>
          </a:p>
          <a:p>
            <a:pPr eaLnBrk="1" hangingPunct="1">
              <a:buFontTx/>
              <a:buChar char="•"/>
            </a:pPr>
            <a:r>
              <a:rPr lang="de-DE" altLang="de-DE"/>
              <a:t> mit 16 Theologie + Philologie</a:t>
            </a:r>
            <a:br>
              <a:rPr lang="de-DE" altLang="de-DE"/>
            </a:br>
            <a:r>
              <a:rPr lang="de-DE" altLang="de-DE"/>
              <a:t>  Jena und Göttingen</a:t>
            </a:r>
          </a:p>
          <a:p>
            <a:pPr eaLnBrk="1" hangingPunct="1">
              <a:buFontTx/>
              <a:buChar char="•"/>
            </a:pPr>
            <a:r>
              <a:rPr lang="de-DE" altLang="de-DE"/>
              <a:t> mit 23 Lehrer und Subdirektor,</a:t>
            </a:r>
            <a:br>
              <a:rPr lang="de-DE" altLang="de-DE"/>
            </a:br>
            <a:r>
              <a:rPr lang="de-DE" altLang="de-DE"/>
              <a:t>  dann Direktor am Johanneum,</a:t>
            </a:r>
          </a:p>
          <a:p>
            <a:pPr eaLnBrk="1" hangingPunct="1">
              <a:buFontTx/>
              <a:buChar char="•"/>
            </a:pPr>
            <a:r>
              <a:rPr lang="de-DE" altLang="de-DE"/>
              <a:t> Initiator des neuen Gebäudes</a:t>
            </a:r>
          </a:p>
          <a:p>
            <a:pPr eaLnBrk="1" hangingPunct="1">
              <a:buFontTx/>
              <a:buChar char="•"/>
            </a:pPr>
            <a:r>
              <a:rPr lang="de-DE" altLang="de-DE"/>
              <a:t> er beruft ausgezeichnete Lehrer</a:t>
            </a:r>
          </a:p>
          <a:p>
            <a:pPr eaLnBrk="1" hangingPunct="1">
              <a:buFontTx/>
              <a:buChar char="•"/>
            </a:pPr>
            <a:r>
              <a:rPr lang="de-DE" altLang="de-DE"/>
              <a:t> hat ungewöhnliche </a:t>
            </a:r>
            <a:br>
              <a:rPr lang="de-DE" altLang="de-DE"/>
            </a:br>
            <a:r>
              <a:rPr lang="de-DE" altLang="de-DE"/>
              <a:t>  pädagogische Begabung </a:t>
            </a:r>
          </a:p>
          <a:p>
            <a:pPr eaLnBrk="1" hangingPunct="1">
              <a:buFontTx/>
              <a:buChar char="•"/>
            </a:pPr>
            <a:r>
              <a:rPr lang="de-DE" altLang="de-DE"/>
              <a:t> zeigt Tatkraft und </a:t>
            </a:r>
            <a:br>
              <a:rPr lang="de-DE" altLang="de-DE"/>
            </a:br>
            <a:r>
              <a:rPr lang="de-DE" altLang="de-DE"/>
              <a:t>  Durchsetzungsvermögen</a:t>
            </a:r>
          </a:p>
          <a:p>
            <a:pPr eaLnBrk="1" hangingPunct="1">
              <a:buFontTx/>
              <a:buChar char="•"/>
            </a:pPr>
            <a:r>
              <a:rPr lang="de-DE" altLang="de-DE"/>
              <a:t> sorgt für die Einrichtung der </a:t>
            </a:r>
            <a:br>
              <a:rPr lang="de-DE" altLang="de-DE"/>
            </a:br>
            <a:r>
              <a:rPr lang="de-DE" altLang="de-DE"/>
              <a:t>  „Realklassen“ (mehr Deutsch, Mathematik,</a:t>
            </a:r>
            <a:br>
              <a:rPr lang="de-DE" altLang="de-DE"/>
            </a:br>
            <a:r>
              <a:rPr lang="de-DE" altLang="de-DE"/>
              <a:t>   Naturwissenschaften, moderne Sprachen)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90">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590">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590">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590">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590">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590">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590">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459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90"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E8FC3791-433E-87E6-6CB4-E12143760440}"/>
              </a:ext>
            </a:extLst>
          </p:cNvPr>
          <p:cNvSpPr>
            <a:spLocks noGrp="1" noChangeArrowheads="1"/>
          </p:cNvSpPr>
          <p:nvPr>
            <p:ph type="ctrTitle"/>
          </p:nvPr>
        </p:nvSpPr>
        <p:spPr>
          <a:xfrm>
            <a:off x="1476375" y="404813"/>
            <a:ext cx="7272338" cy="792162"/>
          </a:xfrm>
        </p:spPr>
        <p:txBody>
          <a:bodyPr anchor="ctr"/>
          <a:lstStyle/>
          <a:p>
            <a:pPr eaLnBrk="1" hangingPunct="1"/>
            <a:r>
              <a:rPr lang="de-DE" altLang="de-DE" sz="4000"/>
              <a:t>Direktor Dr. Karl Haage </a:t>
            </a:r>
            <a:r>
              <a:rPr lang="de-DE" altLang="de-DE" sz="2800"/>
              <a:t>1801-42</a:t>
            </a:r>
          </a:p>
        </p:txBody>
      </p:sp>
      <p:sp>
        <p:nvSpPr>
          <p:cNvPr id="44035" name="Rectangle 3">
            <a:extLst>
              <a:ext uri="{FF2B5EF4-FFF2-40B4-BE49-F238E27FC236}">
                <a16:creationId xmlns:a16="http://schemas.microsoft.com/office/drawing/2014/main" id="{A082ECB5-7291-8E83-449F-195D81DB606A}"/>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sp>
        <p:nvSpPr>
          <p:cNvPr id="44036" name="Text Box 4">
            <a:extLst>
              <a:ext uri="{FF2B5EF4-FFF2-40B4-BE49-F238E27FC236}">
                <a16:creationId xmlns:a16="http://schemas.microsoft.com/office/drawing/2014/main" id="{9F6D9E37-3AE0-4B4B-4F28-4A74D96DFA14}"/>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44037" name="Text Box 5">
            <a:extLst>
              <a:ext uri="{FF2B5EF4-FFF2-40B4-BE49-F238E27FC236}">
                <a16:creationId xmlns:a16="http://schemas.microsoft.com/office/drawing/2014/main" id="{47C67EA3-C06F-F413-5EBE-A669B99C91C3}"/>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pic>
        <p:nvPicPr>
          <p:cNvPr id="44038" name="Picture 6" descr="Johanneum1841-streifen">
            <a:extLst>
              <a:ext uri="{FF2B5EF4-FFF2-40B4-BE49-F238E27FC236}">
                <a16:creationId xmlns:a16="http://schemas.microsoft.com/office/drawing/2014/main" id="{9FFBE9D3-E313-434B-0F8A-82973ADF20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260350"/>
            <a:ext cx="649288"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9" name="Picture 7" descr="HAAGEG">
            <a:extLst>
              <a:ext uri="{FF2B5EF4-FFF2-40B4-BE49-F238E27FC236}">
                <a16:creationId xmlns:a16="http://schemas.microsoft.com/office/drawing/2014/main" id="{84A6AE8E-6F04-6414-FC82-AA937BDFC3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13425" y="1052513"/>
            <a:ext cx="3330575" cy="420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40" name="Text Box 9">
            <a:extLst>
              <a:ext uri="{FF2B5EF4-FFF2-40B4-BE49-F238E27FC236}">
                <a16:creationId xmlns:a16="http://schemas.microsoft.com/office/drawing/2014/main" id="{6B9AFEDE-4A46-EEAE-A9AF-F89309B51BE9}"/>
              </a:ext>
            </a:extLst>
          </p:cNvPr>
          <p:cNvSpPr txBox="1">
            <a:spLocks noChangeArrowheads="1"/>
          </p:cNvSpPr>
          <p:nvPr/>
        </p:nvSpPr>
        <p:spPr bwMode="auto">
          <a:xfrm>
            <a:off x="1187450" y="1700213"/>
            <a:ext cx="3541713"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a:t>So erklärte der </a:t>
            </a:r>
          </a:p>
          <a:p>
            <a:pPr eaLnBrk="1" hangingPunct="1"/>
            <a:r>
              <a:rPr lang="de-DE" altLang="de-DE"/>
              <a:t>Oberschulrat Kohlrausch</a:t>
            </a:r>
          </a:p>
          <a:p>
            <a:pPr eaLnBrk="1" hangingPunct="1"/>
            <a:r>
              <a:rPr lang="de-DE" altLang="de-DE"/>
              <a:t>aus Hannover 1829 </a:t>
            </a:r>
          </a:p>
        </p:txBody>
      </p:sp>
      <p:sp>
        <p:nvSpPr>
          <p:cNvPr id="44041" name="Text Box 10">
            <a:extLst>
              <a:ext uri="{FF2B5EF4-FFF2-40B4-BE49-F238E27FC236}">
                <a16:creationId xmlns:a16="http://schemas.microsoft.com/office/drawing/2014/main" id="{868CFBE6-DB68-C1B5-401B-FE9E46843DBC}"/>
              </a:ext>
            </a:extLst>
          </p:cNvPr>
          <p:cNvSpPr txBox="1">
            <a:spLocks noChangeArrowheads="1"/>
          </p:cNvSpPr>
          <p:nvPr/>
        </p:nvSpPr>
        <p:spPr bwMode="auto">
          <a:xfrm>
            <a:off x="1258888" y="1125538"/>
            <a:ext cx="5105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buFontTx/>
              <a:buChar char="•"/>
            </a:pPr>
            <a:r>
              <a:rPr lang="de-DE" altLang="de-DE"/>
              <a:t> sorgt für eine sehr gute Ausbildung</a:t>
            </a:r>
          </a:p>
        </p:txBody>
      </p:sp>
      <p:sp>
        <p:nvSpPr>
          <p:cNvPr id="25611" name="Text Box 11">
            <a:extLst>
              <a:ext uri="{FF2B5EF4-FFF2-40B4-BE49-F238E27FC236}">
                <a16:creationId xmlns:a16="http://schemas.microsoft.com/office/drawing/2014/main" id="{78B84B1B-A35D-32CE-E79D-72EE9416EB70}"/>
              </a:ext>
            </a:extLst>
          </p:cNvPr>
          <p:cNvSpPr txBox="1">
            <a:spLocks noChangeArrowheads="1"/>
          </p:cNvSpPr>
          <p:nvPr/>
        </p:nvSpPr>
        <p:spPr bwMode="auto">
          <a:xfrm>
            <a:off x="1258888" y="2781300"/>
            <a:ext cx="4508500" cy="301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a:solidFill>
                  <a:srgbClr val="CC0099"/>
                </a:solidFill>
              </a:rPr>
              <a:t>“daß unser Johanneum </a:t>
            </a:r>
          </a:p>
          <a:p>
            <a:pPr eaLnBrk="1" hangingPunct="1"/>
            <a:r>
              <a:rPr lang="de-DE" altLang="de-DE">
                <a:solidFill>
                  <a:srgbClr val="CC0099"/>
                </a:solidFill>
              </a:rPr>
              <a:t>nicht bloß die beste Schule </a:t>
            </a:r>
          </a:p>
          <a:p>
            <a:pPr eaLnBrk="1" hangingPunct="1"/>
            <a:r>
              <a:rPr lang="de-DE" altLang="de-DE">
                <a:solidFill>
                  <a:srgbClr val="CC0099"/>
                </a:solidFill>
              </a:rPr>
              <a:t>im Hannoverschen sei, </a:t>
            </a:r>
          </a:p>
          <a:p>
            <a:pPr eaLnBrk="1" hangingPunct="1"/>
            <a:r>
              <a:rPr lang="de-DE" altLang="de-DE">
                <a:solidFill>
                  <a:srgbClr val="CC0099"/>
                </a:solidFill>
              </a:rPr>
              <a:t>sondern auch unter den dreißig </a:t>
            </a:r>
          </a:p>
          <a:p>
            <a:pPr eaLnBrk="1" hangingPunct="1"/>
            <a:r>
              <a:rPr lang="de-DE" altLang="de-DE">
                <a:solidFill>
                  <a:srgbClr val="CC0099"/>
                </a:solidFill>
              </a:rPr>
              <a:t>Schulanstalten, die ich zuvor </a:t>
            </a:r>
          </a:p>
          <a:p>
            <a:pPr eaLnBrk="1" hangingPunct="1"/>
            <a:r>
              <a:rPr lang="de-DE" altLang="de-DE">
                <a:solidFill>
                  <a:srgbClr val="CC0099"/>
                </a:solidFill>
              </a:rPr>
              <a:t>als preußischer Schulrat </a:t>
            </a:r>
          </a:p>
          <a:p>
            <a:pPr eaLnBrk="1" hangingPunct="1"/>
            <a:r>
              <a:rPr lang="de-DE" altLang="de-DE">
                <a:solidFill>
                  <a:srgbClr val="CC0099"/>
                </a:solidFill>
              </a:rPr>
              <a:t>kennen gelernt habe.”</a:t>
            </a:r>
          </a:p>
          <a:p>
            <a:pPr eaLnBrk="1" hangingPunct="1"/>
            <a:endParaRPr lang="de-DE" altLang="de-DE">
              <a:solidFill>
                <a:srgbClr val="CC0099"/>
              </a:solidFill>
            </a:endParaRPr>
          </a:p>
        </p:txBody>
      </p:sp>
      <p:sp>
        <p:nvSpPr>
          <p:cNvPr id="25612" name="Text Box 12">
            <a:extLst>
              <a:ext uri="{FF2B5EF4-FFF2-40B4-BE49-F238E27FC236}">
                <a16:creationId xmlns:a16="http://schemas.microsoft.com/office/drawing/2014/main" id="{5171346A-7B63-97C7-77F1-797F9BAD46C4}"/>
              </a:ext>
            </a:extLst>
          </p:cNvPr>
          <p:cNvSpPr txBox="1">
            <a:spLocks noChangeArrowheads="1"/>
          </p:cNvSpPr>
          <p:nvPr/>
        </p:nvSpPr>
        <p:spPr bwMode="auto">
          <a:xfrm>
            <a:off x="1116013" y="5516563"/>
            <a:ext cx="7561262"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de-DE" altLang="de-DE"/>
              <a:t>Karl Haages plötzlicher Tod durch einen Gehirnschlag Ende 1842 löste große Trauer aus.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1" nodeType="clickEffect">
                                  <p:stCondLst>
                                    <p:cond delay="0"/>
                                  </p:stCondLst>
                                  <p:iterate type="lt">
                                    <p:tmAbs val="0"/>
                                  </p:iterate>
                                  <p:childTnLst>
                                    <p:set>
                                      <p:cBhvr>
                                        <p:cTn id="6" dur="1" fill="hold">
                                          <p:stCondLst>
                                            <p:cond delay="0"/>
                                          </p:stCondLst>
                                        </p:cTn>
                                        <p:tgtEl>
                                          <p:spTgt spid="25611"/>
                                        </p:tgtEl>
                                        <p:attrNameLst>
                                          <p:attrName>style.visibility</p:attrName>
                                        </p:attrNameLst>
                                      </p:cBhvr>
                                      <p:to>
                                        <p:strVal val="visible"/>
                                      </p:to>
                                    </p:set>
                                  </p:childTnLst>
                                </p:cTn>
                              </p:par>
                            </p:childTnLst>
                          </p:cTn>
                        </p:par>
                        <p:par>
                          <p:cTn id="7" fill="hold" nodeType="afterGroup">
                            <p:stCondLst>
                              <p:cond delay="0"/>
                            </p:stCondLst>
                            <p:childTnLst>
                              <p:par>
                                <p:cTn id="8" presetID="18" presetClass="emph" presetSubtype="0" fill="hold" grpId="0" nodeType="afterEffect">
                                  <p:stCondLst>
                                    <p:cond delay="0"/>
                                  </p:stCondLst>
                                  <p:iterate type="lt">
                                    <p:tmPct val="4000"/>
                                  </p:iterate>
                                  <p:childTnLst>
                                    <p:set>
                                      <p:cBhvr override="childStyle">
                                        <p:cTn id="9" dur="1000" fill="hold"/>
                                        <p:tgtEl>
                                          <p:spTgt spid="25611"/>
                                        </p:tgtEl>
                                        <p:attrNameLst>
                                          <p:attrName>style.textDecorationUnderline</p:attrName>
                                        </p:attrNameLst>
                                      </p:cBhvr>
                                      <p:to>
                                        <p:strVal val="tru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5612"/>
                                        </p:tgtEl>
                                        <p:attrNameLst>
                                          <p:attrName>style.visibility</p:attrName>
                                        </p:attrNameLst>
                                      </p:cBhvr>
                                      <p:to>
                                        <p:strVal val="visible"/>
                                      </p:to>
                                    </p:set>
                                    <p:animEffect transition="in" filter="fade">
                                      <p:cBhvr>
                                        <p:cTn id="14" dur="2000"/>
                                        <p:tgtEl>
                                          <p:spTgt spid="256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11" grpId="0"/>
      <p:bldP spid="25611" grpId="1"/>
      <p:bldP spid="2561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6" descr="Johanneum1841-streifen">
            <a:extLst>
              <a:ext uri="{FF2B5EF4-FFF2-40B4-BE49-F238E27FC236}">
                <a16:creationId xmlns:a16="http://schemas.microsoft.com/office/drawing/2014/main" id="{393FA8A6-78B6-F7B7-8199-6DF088881F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43888" y="333375"/>
            <a:ext cx="649287"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Rectangle 2">
            <a:extLst>
              <a:ext uri="{FF2B5EF4-FFF2-40B4-BE49-F238E27FC236}">
                <a16:creationId xmlns:a16="http://schemas.microsoft.com/office/drawing/2014/main" id="{381B7413-A04B-AAC9-36FC-4DE02B0FEC95}"/>
              </a:ext>
            </a:extLst>
          </p:cNvPr>
          <p:cNvSpPr>
            <a:spLocks noGrp="1" noChangeArrowheads="1"/>
          </p:cNvSpPr>
          <p:nvPr>
            <p:ph type="ctrTitle"/>
          </p:nvPr>
        </p:nvSpPr>
        <p:spPr>
          <a:xfrm>
            <a:off x="250825" y="260350"/>
            <a:ext cx="8893175" cy="792163"/>
          </a:xfrm>
        </p:spPr>
        <p:txBody>
          <a:bodyPr anchor="ctr"/>
          <a:lstStyle/>
          <a:p>
            <a:pPr eaLnBrk="1" hangingPunct="1"/>
            <a:r>
              <a:rPr lang="de-DE" altLang="de-DE" sz="3600"/>
              <a:t>Direktor F.Constantin Schmalfuß</a:t>
            </a:r>
            <a:r>
              <a:rPr lang="de-DE" altLang="de-DE" sz="4000"/>
              <a:t> </a:t>
            </a:r>
            <a:r>
              <a:rPr lang="de-DE" altLang="de-DE" sz="2800"/>
              <a:t>1806-71</a:t>
            </a:r>
          </a:p>
        </p:txBody>
      </p:sp>
      <p:sp>
        <p:nvSpPr>
          <p:cNvPr id="46084" name="Rectangle 3">
            <a:extLst>
              <a:ext uri="{FF2B5EF4-FFF2-40B4-BE49-F238E27FC236}">
                <a16:creationId xmlns:a16="http://schemas.microsoft.com/office/drawing/2014/main" id="{E9B2C7E8-FF24-7066-AE2E-FB9EA7A6BDF7}"/>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sp>
        <p:nvSpPr>
          <p:cNvPr id="46085" name="Text Box 4">
            <a:extLst>
              <a:ext uri="{FF2B5EF4-FFF2-40B4-BE49-F238E27FC236}">
                <a16:creationId xmlns:a16="http://schemas.microsoft.com/office/drawing/2014/main" id="{47177F27-6F90-3232-30CB-5227E6C1E8D3}"/>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46086" name="Text Box 5">
            <a:extLst>
              <a:ext uri="{FF2B5EF4-FFF2-40B4-BE49-F238E27FC236}">
                <a16:creationId xmlns:a16="http://schemas.microsoft.com/office/drawing/2014/main" id="{1BAE96A4-0FD6-56B4-595D-48B3E54B21E9}"/>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sp>
        <p:nvSpPr>
          <p:cNvPr id="46087" name="Text Box 9">
            <a:extLst>
              <a:ext uri="{FF2B5EF4-FFF2-40B4-BE49-F238E27FC236}">
                <a16:creationId xmlns:a16="http://schemas.microsoft.com/office/drawing/2014/main" id="{6389356C-129C-D35D-E59F-820CEF8D0805}"/>
              </a:ext>
            </a:extLst>
          </p:cNvPr>
          <p:cNvSpPr txBox="1">
            <a:spLocks noChangeArrowheads="1"/>
          </p:cNvSpPr>
          <p:nvPr/>
        </p:nvSpPr>
        <p:spPr bwMode="auto">
          <a:xfrm>
            <a:off x="3995738" y="1052513"/>
            <a:ext cx="4764087"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buFontTx/>
              <a:buChar char="•"/>
            </a:pPr>
            <a:r>
              <a:rPr lang="de-DE" altLang="de-DE"/>
              <a:t> der erste studierte Mathematiker</a:t>
            </a:r>
            <a:br>
              <a:rPr lang="de-DE" altLang="de-DE"/>
            </a:br>
            <a:r>
              <a:rPr lang="de-DE" altLang="de-DE"/>
              <a:t>  am Johanneum (1829-49)</a:t>
            </a:r>
          </a:p>
          <a:p>
            <a:pPr eaLnBrk="1" hangingPunct="1">
              <a:buFontTx/>
              <a:buChar char="•"/>
            </a:pPr>
            <a:r>
              <a:rPr lang="de-DE" altLang="de-DE"/>
              <a:t> </a:t>
            </a:r>
            <a:r>
              <a:rPr lang="de-DE" altLang="de-DE" sz="1800"/>
              <a:t>der nächste war erst Haages Sohn 1860 !!!</a:t>
            </a:r>
          </a:p>
        </p:txBody>
      </p:sp>
      <p:pic>
        <p:nvPicPr>
          <p:cNvPr id="46088" name="Picture 12" descr="SMALFUS">
            <a:extLst>
              <a:ext uri="{FF2B5EF4-FFF2-40B4-BE49-F238E27FC236}">
                <a16:creationId xmlns:a16="http://schemas.microsoft.com/office/drawing/2014/main" id="{027E6BB5-5A6B-350B-6BAB-BCEE9609D6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1052513"/>
            <a:ext cx="3381375" cy="4032250"/>
          </a:xfrm>
          <a:prstGeom prst="rect">
            <a:avLst/>
          </a:prstGeom>
          <a:noFill/>
          <a:ln w="25400">
            <a:solidFill>
              <a:srgbClr val="993366"/>
            </a:solidFill>
            <a:miter lim="800000"/>
            <a:headEnd/>
            <a:tailEnd/>
          </a:ln>
          <a:extLst>
            <a:ext uri="{909E8E84-426E-40DD-AFC4-6F175D3DCCD1}">
              <a14:hiddenFill xmlns:a14="http://schemas.microsoft.com/office/drawing/2010/main">
                <a:solidFill>
                  <a:srgbClr val="FFFFFF"/>
                </a:solidFill>
              </a14:hiddenFill>
            </a:ext>
          </a:extLst>
        </p:spPr>
      </p:pic>
      <p:sp>
        <p:nvSpPr>
          <p:cNvPr id="26637" name="Text Box 13">
            <a:extLst>
              <a:ext uri="{FF2B5EF4-FFF2-40B4-BE49-F238E27FC236}">
                <a16:creationId xmlns:a16="http://schemas.microsoft.com/office/drawing/2014/main" id="{B6FA3A56-DD3C-F8DE-A311-5B0B910B4FBF}"/>
              </a:ext>
            </a:extLst>
          </p:cNvPr>
          <p:cNvSpPr txBox="1">
            <a:spLocks noChangeArrowheads="1"/>
          </p:cNvSpPr>
          <p:nvPr/>
        </p:nvSpPr>
        <p:spPr bwMode="auto">
          <a:xfrm>
            <a:off x="323850" y="5229225"/>
            <a:ext cx="3240088"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de-DE" altLang="de-DE" sz="1800" b="1">
                <a:solidFill>
                  <a:srgbClr val="008000"/>
                </a:solidFill>
              </a:rPr>
              <a:t>Zitate aus Nebe: Geschichte des Johanneums (1906):</a:t>
            </a:r>
          </a:p>
        </p:txBody>
      </p:sp>
      <p:sp>
        <p:nvSpPr>
          <p:cNvPr id="26638" name="Text Box 14">
            <a:extLst>
              <a:ext uri="{FF2B5EF4-FFF2-40B4-BE49-F238E27FC236}">
                <a16:creationId xmlns:a16="http://schemas.microsoft.com/office/drawing/2014/main" id="{2F6E40B1-88CF-2BA4-D817-42E1AF6F73A0}"/>
              </a:ext>
            </a:extLst>
          </p:cNvPr>
          <p:cNvSpPr txBox="1">
            <a:spLocks noChangeArrowheads="1"/>
          </p:cNvSpPr>
          <p:nvPr/>
        </p:nvSpPr>
        <p:spPr bwMode="auto">
          <a:xfrm>
            <a:off x="3995738" y="2276475"/>
            <a:ext cx="4105275" cy="374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de-DE" altLang="de-DE"/>
              <a:t>Nach Haages plötzlichem Tod wurde mit Schmalfuß zum ersten Mal ein Mathematiker Direktor. Er hat es verstanden, die Bedenken, “</a:t>
            </a:r>
            <a:r>
              <a:rPr lang="de-DE" altLang="de-DE" b="1"/>
              <a:t>ob ein Mathematiker für diesen Posten wohl recht geeignet sei</a:t>
            </a:r>
            <a:r>
              <a:rPr lang="de-DE" altLang="de-DE"/>
              <a:t>”, gründlich zu zerstreuen.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3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5" presetClass="entr" presetSubtype="0" fill="hold" grpId="0" nodeType="clickEffect">
                                  <p:stCondLst>
                                    <p:cond delay="0"/>
                                  </p:stCondLst>
                                  <p:childTnLst>
                                    <p:set>
                                      <p:cBhvr>
                                        <p:cTn id="10" dur="1" fill="hold">
                                          <p:stCondLst>
                                            <p:cond delay="0"/>
                                          </p:stCondLst>
                                        </p:cTn>
                                        <p:tgtEl>
                                          <p:spTgt spid="26637"/>
                                        </p:tgtEl>
                                        <p:attrNameLst>
                                          <p:attrName>style.visibility</p:attrName>
                                        </p:attrNameLst>
                                      </p:cBhvr>
                                      <p:to>
                                        <p:strVal val="visible"/>
                                      </p:to>
                                    </p:set>
                                    <p:anim calcmode="lin" valueType="num">
                                      <p:cBhvr>
                                        <p:cTn id="11" dur="1000" fill="hold"/>
                                        <p:tgtEl>
                                          <p:spTgt spid="26637"/>
                                        </p:tgtEl>
                                        <p:attrNameLst>
                                          <p:attrName>ppt_w</p:attrName>
                                        </p:attrNameLst>
                                      </p:cBhvr>
                                      <p:tavLst>
                                        <p:tav tm="0">
                                          <p:val>
                                            <p:fltVal val="0"/>
                                          </p:val>
                                        </p:tav>
                                        <p:tav tm="100000">
                                          <p:val>
                                            <p:strVal val="#ppt_w"/>
                                          </p:val>
                                        </p:tav>
                                      </p:tavLst>
                                    </p:anim>
                                    <p:anim calcmode="lin" valueType="num">
                                      <p:cBhvr>
                                        <p:cTn id="12" dur="1000" fill="hold"/>
                                        <p:tgtEl>
                                          <p:spTgt spid="26637"/>
                                        </p:tgtEl>
                                        <p:attrNameLst>
                                          <p:attrName>ppt_h</p:attrName>
                                        </p:attrNameLst>
                                      </p:cBhvr>
                                      <p:tavLst>
                                        <p:tav tm="0">
                                          <p:val>
                                            <p:fltVal val="0"/>
                                          </p:val>
                                        </p:tav>
                                        <p:tav tm="100000">
                                          <p:val>
                                            <p:strVal val="#ppt_h"/>
                                          </p:val>
                                        </p:tav>
                                      </p:tavLst>
                                    </p:anim>
                                    <p:anim calcmode="lin" valueType="num">
                                      <p:cBhvr>
                                        <p:cTn id="13" dur="1000" fill="hold"/>
                                        <p:tgtEl>
                                          <p:spTgt spid="26637"/>
                                        </p:tgtEl>
                                        <p:attrNameLst>
                                          <p:attrName>ppt_x</p:attrName>
                                        </p:attrNameLst>
                                      </p:cBhvr>
                                      <p:tavLst>
                                        <p:tav tm="0" fmla="#ppt_x+(cos(-2*pi*(1-$))*-#ppt_x-sin(-2*pi*(1-$))*(1-#ppt_y))*(1-$)">
                                          <p:val>
                                            <p:fltVal val="0"/>
                                          </p:val>
                                        </p:tav>
                                        <p:tav tm="100000">
                                          <p:val>
                                            <p:fltVal val="1"/>
                                          </p:val>
                                        </p:tav>
                                      </p:tavLst>
                                    </p:anim>
                                    <p:anim calcmode="lin" valueType="num">
                                      <p:cBhvr>
                                        <p:cTn id="14" dur="1000" fill="hold"/>
                                        <p:tgtEl>
                                          <p:spTgt spid="26637"/>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37" grpId="0"/>
      <p:bldP spid="2663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Johanneum1841-streifen">
            <a:extLst>
              <a:ext uri="{FF2B5EF4-FFF2-40B4-BE49-F238E27FC236}">
                <a16:creationId xmlns:a16="http://schemas.microsoft.com/office/drawing/2014/main" id="{3C2039D0-76AE-A3EA-EBCA-6D890E6EBA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43888" y="333375"/>
            <a:ext cx="649287"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1" name="Rectangle 3">
            <a:extLst>
              <a:ext uri="{FF2B5EF4-FFF2-40B4-BE49-F238E27FC236}">
                <a16:creationId xmlns:a16="http://schemas.microsoft.com/office/drawing/2014/main" id="{A875FA2A-BDC1-5EB0-7533-79B3242A2938}"/>
              </a:ext>
            </a:extLst>
          </p:cNvPr>
          <p:cNvSpPr>
            <a:spLocks noGrp="1" noChangeArrowheads="1"/>
          </p:cNvSpPr>
          <p:nvPr>
            <p:ph type="ctrTitle"/>
          </p:nvPr>
        </p:nvSpPr>
        <p:spPr>
          <a:xfrm>
            <a:off x="250825" y="260350"/>
            <a:ext cx="8893175" cy="792163"/>
          </a:xfrm>
        </p:spPr>
        <p:txBody>
          <a:bodyPr anchor="ctr"/>
          <a:lstStyle/>
          <a:p>
            <a:pPr eaLnBrk="1" hangingPunct="1"/>
            <a:r>
              <a:rPr lang="de-DE" altLang="de-DE" sz="3600"/>
              <a:t>Direktor F. Constantin Schmalfuß</a:t>
            </a:r>
            <a:r>
              <a:rPr lang="de-DE" altLang="de-DE" sz="4000"/>
              <a:t> </a:t>
            </a:r>
            <a:r>
              <a:rPr lang="de-DE" altLang="de-DE" sz="2800"/>
              <a:t>1806-71</a:t>
            </a:r>
          </a:p>
        </p:txBody>
      </p:sp>
      <p:sp>
        <p:nvSpPr>
          <p:cNvPr id="48132" name="Rectangle 4">
            <a:extLst>
              <a:ext uri="{FF2B5EF4-FFF2-40B4-BE49-F238E27FC236}">
                <a16:creationId xmlns:a16="http://schemas.microsoft.com/office/drawing/2014/main" id="{5FFA08B8-82F3-D3C9-349B-1115FBC638A8}"/>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sp>
        <p:nvSpPr>
          <p:cNvPr id="48133" name="Text Box 5">
            <a:extLst>
              <a:ext uri="{FF2B5EF4-FFF2-40B4-BE49-F238E27FC236}">
                <a16:creationId xmlns:a16="http://schemas.microsoft.com/office/drawing/2014/main" id="{AD0A36D7-0D28-3089-E1F6-477526E6F7C0}"/>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48134" name="Text Box 6">
            <a:extLst>
              <a:ext uri="{FF2B5EF4-FFF2-40B4-BE49-F238E27FC236}">
                <a16:creationId xmlns:a16="http://schemas.microsoft.com/office/drawing/2014/main" id="{B74D4942-0240-2A12-860B-533592DF3360}"/>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sp>
        <p:nvSpPr>
          <p:cNvPr id="28679" name="Text Box 7">
            <a:extLst>
              <a:ext uri="{FF2B5EF4-FFF2-40B4-BE49-F238E27FC236}">
                <a16:creationId xmlns:a16="http://schemas.microsoft.com/office/drawing/2014/main" id="{F61BE8B6-FD0A-DF97-04D1-3B768A20077F}"/>
              </a:ext>
            </a:extLst>
          </p:cNvPr>
          <p:cNvSpPr txBox="1">
            <a:spLocks noChangeArrowheads="1"/>
          </p:cNvSpPr>
          <p:nvPr/>
        </p:nvSpPr>
        <p:spPr bwMode="auto">
          <a:xfrm>
            <a:off x="3059113" y="1628775"/>
            <a:ext cx="5853112"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buFontTx/>
              <a:buChar char="•"/>
            </a:pPr>
            <a:r>
              <a:rPr lang="de-DE" altLang="de-DE"/>
              <a:t> ....seine feine, gewandte, offene </a:t>
            </a:r>
            <a:br>
              <a:rPr lang="de-DE" altLang="de-DE"/>
            </a:br>
            <a:r>
              <a:rPr lang="de-DE" altLang="de-DE"/>
              <a:t>            und heitere Art sich zu geben,......</a:t>
            </a:r>
          </a:p>
          <a:p>
            <a:pPr eaLnBrk="1" hangingPunct="1">
              <a:buFontTx/>
              <a:buChar char="•"/>
            </a:pPr>
            <a:r>
              <a:rPr lang="de-DE" altLang="de-DE"/>
              <a:t>....idealster Auffassung des </a:t>
            </a:r>
            <a:br>
              <a:rPr lang="de-DE" altLang="de-DE"/>
            </a:br>
            <a:r>
              <a:rPr lang="de-DE" altLang="de-DE"/>
              <a:t>            Lehrerberufes.....</a:t>
            </a:r>
          </a:p>
          <a:p>
            <a:pPr eaLnBrk="1" hangingPunct="1">
              <a:buFontTx/>
              <a:buChar char="•"/>
            </a:pPr>
            <a:r>
              <a:rPr lang="de-DE" altLang="de-DE"/>
              <a:t>....war durchaus nicht einseitig, hätte </a:t>
            </a:r>
            <a:br>
              <a:rPr lang="de-DE" altLang="de-DE"/>
            </a:br>
            <a:r>
              <a:rPr lang="de-DE" altLang="de-DE"/>
              <a:t>            ohne weiteres Latein in </a:t>
            </a:r>
            <a:br>
              <a:rPr lang="de-DE" altLang="de-DE"/>
            </a:br>
            <a:r>
              <a:rPr lang="de-DE" altLang="de-DE"/>
              <a:t>            Sekunda unterrichten können....... </a:t>
            </a:r>
          </a:p>
        </p:txBody>
      </p:sp>
      <p:pic>
        <p:nvPicPr>
          <p:cNvPr id="48136" name="Picture 8" descr="SMALFUS">
            <a:extLst>
              <a:ext uri="{FF2B5EF4-FFF2-40B4-BE49-F238E27FC236}">
                <a16:creationId xmlns:a16="http://schemas.microsoft.com/office/drawing/2014/main" id="{2756B832-7722-6434-703E-FD127A6797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981075"/>
            <a:ext cx="2716213" cy="3240088"/>
          </a:xfrm>
          <a:prstGeom prst="rect">
            <a:avLst/>
          </a:prstGeom>
          <a:noFill/>
          <a:ln w="25400">
            <a:solidFill>
              <a:srgbClr val="993366"/>
            </a:solidFill>
            <a:miter lim="800000"/>
            <a:headEnd/>
            <a:tailEnd/>
          </a:ln>
          <a:extLst>
            <a:ext uri="{909E8E84-426E-40DD-AFC4-6F175D3DCCD1}">
              <a14:hiddenFill xmlns:a14="http://schemas.microsoft.com/office/drawing/2010/main">
                <a:solidFill>
                  <a:srgbClr val="FFFFFF"/>
                </a:solidFill>
              </a14:hiddenFill>
            </a:ext>
          </a:extLst>
        </p:spPr>
      </p:pic>
      <p:sp>
        <p:nvSpPr>
          <p:cNvPr id="48137" name="Text Box 9">
            <a:extLst>
              <a:ext uri="{FF2B5EF4-FFF2-40B4-BE49-F238E27FC236}">
                <a16:creationId xmlns:a16="http://schemas.microsoft.com/office/drawing/2014/main" id="{1146B416-4638-A4BC-CFFE-53B2B6C048F9}"/>
              </a:ext>
            </a:extLst>
          </p:cNvPr>
          <p:cNvSpPr txBox="1">
            <a:spLocks noChangeArrowheads="1"/>
          </p:cNvSpPr>
          <p:nvPr/>
        </p:nvSpPr>
        <p:spPr bwMode="auto">
          <a:xfrm>
            <a:off x="3132138" y="1052513"/>
            <a:ext cx="3240087"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de-DE" altLang="de-DE" sz="1800" b="1">
                <a:solidFill>
                  <a:srgbClr val="008000"/>
                </a:solidFill>
              </a:rPr>
              <a:t>Zitat aus Nebe: Geschichte des Johanneums (1906):</a:t>
            </a:r>
          </a:p>
        </p:txBody>
      </p:sp>
      <p:sp>
        <p:nvSpPr>
          <p:cNvPr id="28683" name="Text Box 11">
            <a:extLst>
              <a:ext uri="{FF2B5EF4-FFF2-40B4-BE49-F238E27FC236}">
                <a16:creationId xmlns:a16="http://schemas.microsoft.com/office/drawing/2014/main" id="{F9C2BA94-790E-EE5C-A23C-86BDF21FB3D8}"/>
              </a:ext>
            </a:extLst>
          </p:cNvPr>
          <p:cNvSpPr txBox="1">
            <a:spLocks noChangeArrowheads="1"/>
          </p:cNvSpPr>
          <p:nvPr/>
        </p:nvSpPr>
        <p:spPr bwMode="auto">
          <a:xfrm>
            <a:off x="0" y="4292600"/>
            <a:ext cx="8494713" cy="228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buFontTx/>
              <a:buChar char="•"/>
            </a:pPr>
            <a:r>
              <a:rPr lang="de-DE" altLang="de-DE"/>
              <a:t>... daß unter Schmalfuß’ verständnisvoller Leitung </a:t>
            </a:r>
            <a:br>
              <a:rPr lang="de-DE" altLang="de-DE"/>
            </a:br>
            <a:r>
              <a:rPr lang="de-DE" altLang="de-DE"/>
              <a:t>     ein Genie seines Faches, der Mathematik, auf dem </a:t>
            </a:r>
          </a:p>
          <a:p>
            <a:pPr eaLnBrk="1" hangingPunct="1"/>
            <a:r>
              <a:rPr lang="de-DE" altLang="de-DE"/>
              <a:t>     Johanneum sich heranbildete, </a:t>
            </a:r>
            <a:r>
              <a:rPr lang="de-DE" altLang="de-DE" b="1"/>
              <a:t>Bernhard Riemann,</a:t>
            </a:r>
            <a:r>
              <a:rPr lang="de-DE" altLang="de-DE"/>
              <a:t> </a:t>
            </a:r>
          </a:p>
          <a:p>
            <a:pPr eaLnBrk="1" hangingPunct="1"/>
            <a:r>
              <a:rPr lang="de-DE" altLang="de-DE"/>
              <a:t>     </a:t>
            </a:r>
            <a:r>
              <a:rPr lang="de-DE" altLang="de-DE" b="1"/>
              <a:t>der wohl berühmteste Schüler der Anstalt, den die </a:t>
            </a:r>
            <a:br>
              <a:rPr lang="de-DE" altLang="de-DE" b="1"/>
            </a:br>
            <a:r>
              <a:rPr lang="de-DE" altLang="de-DE" b="1"/>
              <a:t> Mathematiker unmittelbar nach oder neben Gauß stellen.</a:t>
            </a:r>
          </a:p>
          <a:p>
            <a:pPr eaLnBrk="1" hangingPunct="1"/>
            <a:endParaRPr lang="de-DE" altLang="de-DE"/>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7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67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67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6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9" grpId="0" build="p"/>
      <p:bldP spid="2868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65DAFA01-9FA1-C869-120F-E9F046280F27}"/>
              </a:ext>
            </a:extLst>
          </p:cNvPr>
          <p:cNvSpPr>
            <a:spLocks noGrp="1" noChangeArrowheads="1"/>
          </p:cNvSpPr>
          <p:nvPr>
            <p:ph type="ctrTitle"/>
          </p:nvPr>
        </p:nvSpPr>
        <p:spPr>
          <a:xfrm>
            <a:off x="1476375" y="476250"/>
            <a:ext cx="7272338" cy="792163"/>
          </a:xfrm>
        </p:spPr>
        <p:txBody>
          <a:bodyPr anchor="ctr"/>
          <a:lstStyle/>
          <a:p>
            <a:pPr eaLnBrk="1" hangingPunct="1"/>
            <a:r>
              <a:rPr lang="de-DE" altLang="de-DE" sz="4400"/>
              <a:t>Lehrer Dr. Seffer </a:t>
            </a:r>
            <a:r>
              <a:rPr lang="de-DE" altLang="de-DE" sz="3200"/>
              <a:t>1816-76</a:t>
            </a:r>
          </a:p>
        </p:txBody>
      </p:sp>
      <p:sp>
        <p:nvSpPr>
          <p:cNvPr id="50179" name="Rectangle 3">
            <a:extLst>
              <a:ext uri="{FF2B5EF4-FFF2-40B4-BE49-F238E27FC236}">
                <a16:creationId xmlns:a16="http://schemas.microsoft.com/office/drawing/2014/main" id="{F947F446-D94D-4325-BECA-B5C17BB28F26}"/>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sp>
        <p:nvSpPr>
          <p:cNvPr id="50180" name="Text Box 4">
            <a:extLst>
              <a:ext uri="{FF2B5EF4-FFF2-40B4-BE49-F238E27FC236}">
                <a16:creationId xmlns:a16="http://schemas.microsoft.com/office/drawing/2014/main" id="{A503FB08-B04C-1B3E-47A8-E5A2D12838F6}"/>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50181" name="Text Box 5">
            <a:extLst>
              <a:ext uri="{FF2B5EF4-FFF2-40B4-BE49-F238E27FC236}">
                <a16:creationId xmlns:a16="http://schemas.microsoft.com/office/drawing/2014/main" id="{B6DBDC38-3FD3-0AFA-ABAF-AB25FA9AC408}"/>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pic>
        <p:nvPicPr>
          <p:cNvPr id="50182" name="Picture 6" descr="Johanneum1841-streifen">
            <a:extLst>
              <a:ext uri="{FF2B5EF4-FFF2-40B4-BE49-F238E27FC236}">
                <a16:creationId xmlns:a16="http://schemas.microsoft.com/office/drawing/2014/main" id="{6AAF897B-B128-6177-7EF7-18E899610B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260350"/>
            <a:ext cx="649288"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3" name="Text Box 7">
            <a:extLst>
              <a:ext uri="{FF2B5EF4-FFF2-40B4-BE49-F238E27FC236}">
                <a16:creationId xmlns:a16="http://schemas.microsoft.com/office/drawing/2014/main" id="{198C883B-D6CB-67D9-34F5-9022FF60F3E2}"/>
              </a:ext>
            </a:extLst>
          </p:cNvPr>
          <p:cNvSpPr txBox="1">
            <a:spLocks noChangeArrowheads="1"/>
          </p:cNvSpPr>
          <p:nvPr/>
        </p:nvSpPr>
        <p:spPr bwMode="auto">
          <a:xfrm>
            <a:off x="1116013" y="1196975"/>
            <a:ext cx="54181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sz="2000" b="1">
                <a:solidFill>
                  <a:srgbClr val="008000"/>
                </a:solidFill>
              </a:rPr>
              <a:t>Brief an Prof. Schering nach Riemanns Tod</a:t>
            </a:r>
          </a:p>
        </p:txBody>
      </p:sp>
      <p:sp>
        <p:nvSpPr>
          <p:cNvPr id="27657" name="Text Box 9">
            <a:extLst>
              <a:ext uri="{FF2B5EF4-FFF2-40B4-BE49-F238E27FC236}">
                <a16:creationId xmlns:a16="http://schemas.microsoft.com/office/drawing/2014/main" id="{3C75319B-BCA6-BC8D-5613-E44BF816A42C}"/>
              </a:ext>
            </a:extLst>
          </p:cNvPr>
          <p:cNvSpPr txBox="1">
            <a:spLocks noChangeArrowheads="1"/>
          </p:cNvSpPr>
          <p:nvPr/>
        </p:nvSpPr>
        <p:spPr bwMode="auto">
          <a:xfrm>
            <a:off x="1116013" y="1557338"/>
            <a:ext cx="7561262" cy="374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buFontTx/>
              <a:buChar char="•"/>
            </a:pPr>
            <a:r>
              <a:rPr lang="de-DE" altLang="de-DE"/>
              <a:t> .... daß er mit seinen deutschen und lateinischen</a:t>
            </a:r>
            <a:br>
              <a:rPr lang="de-DE" altLang="de-DE"/>
            </a:br>
            <a:r>
              <a:rPr lang="de-DE" altLang="de-DE"/>
              <a:t>              Aufsätzen immer im Rückstande blieb,..., </a:t>
            </a:r>
          </a:p>
          <a:p>
            <a:pPr eaLnBrk="1" hangingPunct="1">
              <a:buFontTx/>
              <a:buChar char="•"/>
            </a:pPr>
            <a:r>
              <a:rPr lang="de-DE" altLang="de-DE"/>
              <a:t> .... daß die Lehrer-Conferenz den Schulgesetzen </a:t>
            </a:r>
            <a:br>
              <a:rPr lang="de-DE" altLang="de-DE"/>
            </a:br>
            <a:r>
              <a:rPr lang="de-DE" altLang="de-DE"/>
              <a:t>             gegenüber seinetwegen in Verzweiflung war.</a:t>
            </a:r>
          </a:p>
          <a:p>
            <a:pPr eaLnBrk="1" hangingPunct="1">
              <a:buFontTx/>
              <a:buChar char="•"/>
            </a:pPr>
            <a:r>
              <a:rPr lang="de-DE" altLang="de-DE"/>
              <a:t> .... nahm ich ihn gegen ein ermäßigtes Kostgeld in</a:t>
            </a:r>
            <a:br>
              <a:rPr lang="de-DE" altLang="de-DE"/>
            </a:br>
            <a:r>
              <a:rPr lang="de-DE" altLang="de-DE"/>
              <a:t>             mein Haus und verpflichtete mich gegen die</a:t>
            </a:r>
            <a:br>
              <a:rPr lang="de-DE" altLang="de-DE"/>
            </a:br>
            <a:r>
              <a:rPr lang="de-DE" altLang="de-DE"/>
              <a:t>             Lehrer-Conferenz für prompte Ablieferung</a:t>
            </a:r>
            <a:br>
              <a:rPr lang="de-DE" altLang="de-DE"/>
            </a:br>
            <a:r>
              <a:rPr lang="de-DE" altLang="de-DE"/>
              <a:t>             seiner Aufsätze von nun an sorgen zu wollen.</a:t>
            </a:r>
          </a:p>
          <a:p>
            <a:pPr eaLnBrk="1" hangingPunct="1">
              <a:buFontTx/>
              <a:buChar char="•"/>
            </a:pPr>
            <a:r>
              <a:rPr lang="de-DE" altLang="de-DE"/>
              <a:t> .... manchen Abend bis in die Nacht bei ihm</a:t>
            </a:r>
            <a:br>
              <a:rPr lang="de-DE" altLang="de-DE"/>
            </a:br>
            <a:r>
              <a:rPr lang="de-DE" altLang="de-DE"/>
              <a:t>             gesessen....</a:t>
            </a:r>
          </a:p>
        </p:txBody>
      </p:sp>
      <p:sp>
        <p:nvSpPr>
          <p:cNvPr id="50185" name="AutoShape 11">
            <a:extLst>
              <a:ext uri="{FF2B5EF4-FFF2-40B4-BE49-F238E27FC236}">
                <a16:creationId xmlns:a16="http://schemas.microsoft.com/office/drawing/2014/main" id="{ACF1070A-A75D-458C-673D-30B1FB034D0B}"/>
              </a:ext>
            </a:extLst>
          </p:cNvPr>
          <p:cNvSpPr>
            <a:spLocks noChangeArrowheads="1"/>
          </p:cNvSpPr>
          <p:nvPr/>
        </p:nvSpPr>
        <p:spPr bwMode="auto">
          <a:xfrm>
            <a:off x="971550" y="260350"/>
            <a:ext cx="3001963" cy="360363"/>
          </a:xfrm>
          <a:prstGeom prst="wedgeRectCallout">
            <a:avLst>
              <a:gd name="adj1" fmla="val -11926"/>
              <a:gd name="adj2" fmla="val 13413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800"/>
              <a:t>Hebräisch und Theologie</a:t>
            </a:r>
          </a:p>
        </p:txBody>
      </p:sp>
      <p:sp>
        <p:nvSpPr>
          <p:cNvPr id="27660" name="AutoShape 12">
            <a:extLst>
              <a:ext uri="{FF2B5EF4-FFF2-40B4-BE49-F238E27FC236}">
                <a16:creationId xmlns:a16="http://schemas.microsoft.com/office/drawing/2014/main" id="{08936DAD-1AB2-FB0C-08DB-902DB886A22E}"/>
              </a:ext>
            </a:extLst>
          </p:cNvPr>
          <p:cNvSpPr>
            <a:spLocks noChangeArrowheads="1"/>
          </p:cNvSpPr>
          <p:nvPr/>
        </p:nvSpPr>
        <p:spPr bwMode="auto">
          <a:xfrm>
            <a:off x="2051050" y="5373688"/>
            <a:ext cx="5545138" cy="935037"/>
          </a:xfrm>
          <a:prstGeom prst="cloudCallout">
            <a:avLst>
              <a:gd name="adj1" fmla="val -11208"/>
              <a:gd name="adj2" fmla="val -98218"/>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2000"/>
              <a:t>Seffer war da noch keine 30 Jahre alt.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5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65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65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657">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5" presetClass="entr" presetSubtype="0" fill="hold" grpId="0" nodeType="clickEffect">
                                  <p:stCondLst>
                                    <p:cond delay="0"/>
                                  </p:stCondLst>
                                  <p:childTnLst>
                                    <p:set>
                                      <p:cBhvr>
                                        <p:cTn id="22" dur="1" fill="hold">
                                          <p:stCondLst>
                                            <p:cond delay="0"/>
                                          </p:stCondLst>
                                        </p:cTn>
                                        <p:tgtEl>
                                          <p:spTgt spid="27660"/>
                                        </p:tgtEl>
                                        <p:attrNameLst>
                                          <p:attrName>style.visibility</p:attrName>
                                        </p:attrNameLst>
                                      </p:cBhvr>
                                      <p:to>
                                        <p:strVal val="visible"/>
                                      </p:to>
                                    </p:set>
                                    <p:anim calcmode="lin" valueType="num">
                                      <p:cBhvr>
                                        <p:cTn id="23" dur="1000" fill="hold"/>
                                        <p:tgtEl>
                                          <p:spTgt spid="27660"/>
                                        </p:tgtEl>
                                        <p:attrNameLst>
                                          <p:attrName>ppt_w</p:attrName>
                                        </p:attrNameLst>
                                      </p:cBhvr>
                                      <p:tavLst>
                                        <p:tav tm="0">
                                          <p:val>
                                            <p:fltVal val="0"/>
                                          </p:val>
                                        </p:tav>
                                        <p:tav tm="100000">
                                          <p:val>
                                            <p:strVal val="#ppt_w"/>
                                          </p:val>
                                        </p:tav>
                                      </p:tavLst>
                                    </p:anim>
                                    <p:anim calcmode="lin" valueType="num">
                                      <p:cBhvr>
                                        <p:cTn id="24" dur="1000" fill="hold"/>
                                        <p:tgtEl>
                                          <p:spTgt spid="27660"/>
                                        </p:tgtEl>
                                        <p:attrNameLst>
                                          <p:attrName>ppt_h</p:attrName>
                                        </p:attrNameLst>
                                      </p:cBhvr>
                                      <p:tavLst>
                                        <p:tav tm="0">
                                          <p:val>
                                            <p:fltVal val="0"/>
                                          </p:val>
                                        </p:tav>
                                        <p:tav tm="100000">
                                          <p:val>
                                            <p:strVal val="#ppt_h"/>
                                          </p:val>
                                        </p:tav>
                                      </p:tavLst>
                                    </p:anim>
                                    <p:anim calcmode="lin" valueType="num">
                                      <p:cBhvr>
                                        <p:cTn id="25" dur="1000" fill="hold"/>
                                        <p:tgtEl>
                                          <p:spTgt spid="27660"/>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27660"/>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7" grpId="0" build="p"/>
      <p:bldP spid="2766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D217212E-5F33-8306-9D41-52104F6AB00E}"/>
              </a:ext>
            </a:extLst>
          </p:cNvPr>
          <p:cNvSpPr>
            <a:spLocks noGrp="1" noChangeArrowheads="1"/>
          </p:cNvSpPr>
          <p:nvPr>
            <p:ph type="ctrTitle"/>
          </p:nvPr>
        </p:nvSpPr>
        <p:spPr>
          <a:xfrm>
            <a:off x="1476375" y="476250"/>
            <a:ext cx="7272338" cy="792163"/>
          </a:xfrm>
        </p:spPr>
        <p:txBody>
          <a:bodyPr anchor="ctr"/>
          <a:lstStyle/>
          <a:p>
            <a:pPr eaLnBrk="1" hangingPunct="1"/>
            <a:r>
              <a:rPr lang="de-DE" altLang="de-DE" sz="4400"/>
              <a:t>Lehrer Dr. Seffer </a:t>
            </a:r>
            <a:r>
              <a:rPr lang="de-DE" altLang="de-DE" sz="3200"/>
              <a:t>1816-76</a:t>
            </a:r>
          </a:p>
        </p:txBody>
      </p:sp>
      <p:sp>
        <p:nvSpPr>
          <p:cNvPr id="52227" name="Rectangle 3">
            <a:extLst>
              <a:ext uri="{FF2B5EF4-FFF2-40B4-BE49-F238E27FC236}">
                <a16:creationId xmlns:a16="http://schemas.microsoft.com/office/drawing/2014/main" id="{64C4BE35-4D0A-7D06-A867-880A595B8116}"/>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sp>
        <p:nvSpPr>
          <p:cNvPr id="52228" name="Text Box 4">
            <a:extLst>
              <a:ext uri="{FF2B5EF4-FFF2-40B4-BE49-F238E27FC236}">
                <a16:creationId xmlns:a16="http://schemas.microsoft.com/office/drawing/2014/main" id="{8ED4879F-1413-A8AD-425B-E7C556347E26}"/>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52229" name="Text Box 5">
            <a:extLst>
              <a:ext uri="{FF2B5EF4-FFF2-40B4-BE49-F238E27FC236}">
                <a16:creationId xmlns:a16="http://schemas.microsoft.com/office/drawing/2014/main" id="{BEB26937-2358-B62F-5A95-17D479910D05}"/>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pic>
        <p:nvPicPr>
          <p:cNvPr id="52230" name="Picture 6" descr="Johanneum1841-streifen">
            <a:extLst>
              <a:ext uri="{FF2B5EF4-FFF2-40B4-BE49-F238E27FC236}">
                <a16:creationId xmlns:a16="http://schemas.microsoft.com/office/drawing/2014/main" id="{86B90871-2FF3-E27A-04C8-530AA21F00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260350"/>
            <a:ext cx="649288"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1" name="Text Box 7">
            <a:extLst>
              <a:ext uri="{FF2B5EF4-FFF2-40B4-BE49-F238E27FC236}">
                <a16:creationId xmlns:a16="http://schemas.microsoft.com/office/drawing/2014/main" id="{0D237046-912F-8D87-3D93-AB5A6D8D534D}"/>
              </a:ext>
            </a:extLst>
          </p:cNvPr>
          <p:cNvSpPr txBox="1">
            <a:spLocks noChangeArrowheads="1"/>
          </p:cNvSpPr>
          <p:nvPr/>
        </p:nvSpPr>
        <p:spPr bwMode="auto">
          <a:xfrm>
            <a:off x="1116013" y="1196975"/>
            <a:ext cx="54181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sz="2000" b="1">
                <a:solidFill>
                  <a:srgbClr val="008000"/>
                </a:solidFill>
              </a:rPr>
              <a:t>Brief an Prof. Schering nach Riemanns Tod</a:t>
            </a:r>
          </a:p>
        </p:txBody>
      </p:sp>
      <p:sp>
        <p:nvSpPr>
          <p:cNvPr id="31752" name="Text Box 8">
            <a:extLst>
              <a:ext uri="{FF2B5EF4-FFF2-40B4-BE49-F238E27FC236}">
                <a16:creationId xmlns:a16="http://schemas.microsoft.com/office/drawing/2014/main" id="{D8F1D1AC-414E-3BDC-442E-E5DC2489EA71}"/>
              </a:ext>
            </a:extLst>
          </p:cNvPr>
          <p:cNvSpPr txBox="1">
            <a:spLocks noChangeArrowheads="1"/>
          </p:cNvSpPr>
          <p:nvPr/>
        </p:nvSpPr>
        <p:spPr bwMode="auto">
          <a:xfrm>
            <a:off x="1331913" y="2997200"/>
            <a:ext cx="7561262" cy="3198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sz="2800" i="1">
                <a:latin typeface="Times New Roman" panose="02020603050405020304" pitchFamily="18" charset="0"/>
              </a:rPr>
              <a:t>Das Werk sollte zu allen Kapiteln genau passende Übungsstücke enthalten. Diese aus der Bibel herauszusuchen</a:t>
            </a:r>
            <a:r>
              <a:rPr lang="de-DE" altLang="de-DE" sz="2800">
                <a:latin typeface="Times New Roman" panose="02020603050405020304" pitchFamily="18" charset="0"/>
              </a:rPr>
              <a:t>, </a:t>
            </a:r>
          </a:p>
          <a:p>
            <a:pPr eaLnBrk="1" hangingPunct="1"/>
            <a:r>
              <a:rPr lang="de-DE" altLang="de-DE"/>
              <a:t>war eine schwierige Aufgabe, für die sich Riemann lebhaft interessierte. .....</a:t>
            </a:r>
          </a:p>
          <a:p>
            <a:pPr eaLnBrk="1" hangingPunct="1"/>
            <a:r>
              <a:rPr lang="de-DE" altLang="de-DE"/>
              <a:t>....daß mein Elementarbuch mehrere seiner Übungsstücke zum großen Theil dem großen Mathematiker Riemann zu verdanken hat.</a:t>
            </a:r>
          </a:p>
        </p:txBody>
      </p:sp>
      <p:sp>
        <p:nvSpPr>
          <p:cNvPr id="52233" name="AutoShape 9">
            <a:extLst>
              <a:ext uri="{FF2B5EF4-FFF2-40B4-BE49-F238E27FC236}">
                <a16:creationId xmlns:a16="http://schemas.microsoft.com/office/drawing/2014/main" id="{150EF7B9-BD01-1B40-95D4-095875D5247C}"/>
              </a:ext>
            </a:extLst>
          </p:cNvPr>
          <p:cNvSpPr>
            <a:spLocks noChangeArrowheads="1"/>
          </p:cNvSpPr>
          <p:nvPr/>
        </p:nvSpPr>
        <p:spPr bwMode="auto">
          <a:xfrm>
            <a:off x="971550" y="260350"/>
            <a:ext cx="3001963" cy="360363"/>
          </a:xfrm>
          <a:prstGeom prst="wedgeRectCallout">
            <a:avLst>
              <a:gd name="adj1" fmla="val -11926"/>
              <a:gd name="adj2" fmla="val 13413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800"/>
              <a:t>Hebräisch und Theologie</a:t>
            </a:r>
          </a:p>
        </p:txBody>
      </p:sp>
      <p:sp>
        <p:nvSpPr>
          <p:cNvPr id="31754" name="Text Box 10">
            <a:extLst>
              <a:ext uri="{FF2B5EF4-FFF2-40B4-BE49-F238E27FC236}">
                <a16:creationId xmlns:a16="http://schemas.microsoft.com/office/drawing/2014/main" id="{E7570DB1-C0EA-04A1-E8BF-751C029B0822}"/>
              </a:ext>
            </a:extLst>
          </p:cNvPr>
          <p:cNvSpPr txBox="1">
            <a:spLocks noChangeArrowheads="1"/>
          </p:cNvSpPr>
          <p:nvPr/>
        </p:nvSpPr>
        <p:spPr bwMode="auto">
          <a:xfrm>
            <a:off x="1187450" y="1484313"/>
            <a:ext cx="7345363" cy="1979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sz="2800" i="1">
                <a:latin typeface="Times New Roman" panose="02020603050405020304" pitchFamily="18" charset="0"/>
              </a:rPr>
              <a:t>Seffer berichtet von der Abfassung seines</a:t>
            </a:r>
            <a:r>
              <a:rPr lang="de-DE" altLang="de-DE" i="1"/>
              <a:t> </a:t>
            </a:r>
          </a:p>
          <a:p>
            <a:pPr eaLnBrk="1" hangingPunct="1"/>
            <a:r>
              <a:rPr lang="de-DE" altLang="de-DE"/>
              <a:t>Elementarbuchs der hebräischen Sprache, das jetzt auf den Gymnasien Deutschlands und der Schweiz viel gebraucht wird....</a:t>
            </a:r>
            <a:endParaRPr lang="de-DE" altLang="de-DE" i="1"/>
          </a:p>
          <a:p>
            <a:pPr eaLnBrk="1" hangingPunct="1"/>
            <a:endParaRPr lang="de-DE" altLang="de-DE"/>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75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754">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752">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752">
                                            <p:txEl>
                                              <p:pRg st="1" end="1"/>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175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52" grpId="0" build="p"/>
      <p:bldP spid="31754"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2A39FDFA-53B5-3CF3-85E2-5C063E91006E}"/>
              </a:ext>
            </a:extLst>
          </p:cNvPr>
          <p:cNvSpPr>
            <a:spLocks noGrp="1" noChangeArrowheads="1"/>
          </p:cNvSpPr>
          <p:nvPr>
            <p:ph type="ctrTitle"/>
          </p:nvPr>
        </p:nvSpPr>
        <p:spPr>
          <a:xfrm>
            <a:off x="1476375" y="476250"/>
            <a:ext cx="7272338" cy="792163"/>
          </a:xfrm>
        </p:spPr>
        <p:txBody>
          <a:bodyPr anchor="ctr"/>
          <a:lstStyle/>
          <a:p>
            <a:pPr eaLnBrk="1" hangingPunct="1"/>
            <a:r>
              <a:rPr lang="de-DE" altLang="de-DE" sz="4400"/>
              <a:t>Lehrer Dr. Seffer </a:t>
            </a:r>
            <a:r>
              <a:rPr lang="de-DE" altLang="de-DE" sz="3200"/>
              <a:t>1816-76</a:t>
            </a:r>
          </a:p>
        </p:txBody>
      </p:sp>
      <p:sp>
        <p:nvSpPr>
          <p:cNvPr id="54275" name="Rectangle 3">
            <a:extLst>
              <a:ext uri="{FF2B5EF4-FFF2-40B4-BE49-F238E27FC236}">
                <a16:creationId xmlns:a16="http://schemas.microsoft.com/office/drawing/2014/main" id="{EB975C34-164D-6CF7-FAF9-8AA6ABA495A8}"/>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sp>
        <p:nvSpPr>
          <p:cNvPr id="54276" name="Text Box 4">
            <a:extLst>
              <a:ext uri="{FF2B5EF4-FFF2-40B4-BE49-F238E27FC236}">
                <a16:creationId xmlns:a16="http://schemas.microsoft.com/office/drawing/2014/main" id="{668328AD-588C-756D-68F3-391445685D27}"/>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54277" name="Text Box 5">
            <a:extLst>
              <a:ext uri="{FF2B5EF4-FFF2-40B4-BE49-F238E27FC236}">
                <a16:creationId xmlns:a16="http://schemas.microsoft.com/office/drawing/2014/main" id="{F31A03F8-242C-F1CC-944D-50D3A99710E0}"/>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pic>
        <p:nvPicPr>
          <p:cNvPr id="54278" name="Picture 6" descr="Johanneum1841-streifen">
            <a:extLst>
              <a:ext uri="{FF2B5EF4-FFF2-40B4-BE49-F238E27FC236}">
                <a16:creationId xmlns:a16="http://schemas.microsoft.com/office/drawing/2014/main" id="{47F2D29B-8526-990A-676F-8B15AC9025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260350"/>
            <a:ext cx="649288"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9" name="Text Box 7">
            <a:extLst>
              <a:ext uri="{FF2B5EF4-FFF2-40B4-BE49-F238E27FC236}">
                <a16:creationId xmlns:a16="http://schemas.microsoft.com/office/drawing/2014/main" id="{60DA08C0-76E8-85C7-E077-4919C24D3E21}"/>
              </a:ext>
            </a:extLst>
          </p:cNvPr>
          <p:cNvSpPr txBox="1">
            <a:spLocks noChangeArrowheads="1"/>
          </p:cNvSpPr>
          <p:nvPr/>
        </p:nvSpPr>
        <p:spPr bwMode="auto">
          <a:xfrm>
            <a:off x="1116013" y="1196975"/>
            <a:ext cx="54181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sz="2000" b="1">
                <a:solidFill>
                  <a:srgbClr val="008000"/>
                </a:solidFill>
              </a:rPr>
              <a:t>Brief an Prof. Schering nach Riemanns Tod</a:t>
            </a:r>
          </a:p>
        </p:txBody>
      </p:sp>
      <p:sp>
        <p:nvSpPr>
          <p:cNvPr id="32776" name="Text Box 8">
            <a:extLst>
              <a:ext uri="{FF2B5EF4-FFF2-40B4-BE49-F238E27FC236}">
                <a16:creationId xmlns:a16="http://schemas.microsoft.com/office/drawing/2014/main" id="{40D36C87-08D7-A4F6-2020-DCE02AC0B08B}"/>
              </a:ext>
            </a:extLst>
          </p:cNvPr>
          <p:cNvSpPr txBox="1">
            <a:spLocks noChangeArrowheads="1"/>
          </p:cNvSpPr>
          <p:nvPr/>
        </p:nvSpPr>
        <p:spPr bwMode="auto">
          <a:xfrm>
            <a:off x="1116013" y="4149725"/>
            <a:ext cx="7848600"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a:t>Riemann war still, bescheiden und anspruchslos,..... </a:t>
            </a:r>
          </a:p>
          <a:p>
            <a:pPr eaLnBrk="1" hangingPunct="1"/>
            <a:r>
              <a:rPr lang="de-DE" altLang="de-DE"/>
              <a:t>namentlich im Verkehr mit Damen leicht verlegen....</a:t>
            </a:r>
          </a:p>
          <a:p>
            <a:pPr eaLnBrk="1" hangingPunct="1"/>
            <a:r>
              <a:rPr lang="de-DE" altLang="de-DE" sz="2800">
                <a:solidFill>
                  <a:srgbClr val="CC0099"/>
                </a:solidFill>
              </a:rPr>
              <a:t>.....Ich habe ihn immer lieb gehabt und behalten.</a:t>
            </a:r>
          </a:p>
        </p:txBody>
      </p:sp>
      <p:sp>
        <p:nvSpPr>
          <p:cNvPr id="54281" name="AutoShape 9">
            <a:extLst>
              <a:ext uri="{FF2B5EF4-FFF2-40B4-BE49-F238E27FC236}">
                <a16:creationId xmlns:a16="http://schemas.microsoft.com/office/drawing/2014/main" id="{9A50574A-A55C-ED42-D56B-7FBA13724247}"/>
              </a:ext>
            </a:extLst>
          </p:cNvPr>
          <p:cNvSpPr>
            <a:spLocks noChangeArrowheads="1"/>
          </p:cNvSpPr>
          <p:nvPr/>
        </p:nvSpPr>
        <p:spPr bwMode="auto">
          <a:xfrm>
            <a:off x="971550" y="260350"/>
            <a:ext cx="3001963" cy="360363"/>
          </a:xfrm>
          <a:prstGeom prst="wedgeRectCallout">
            <a:avLst>
              <a:gd name="adj1" fmla="val -11926"/>
              <a:gd name="adj2" fmla="val 13413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800"/>
              <a:t>Hebräisch und Theologie</a:t>
            </a:r>
          </a:p>
        </p:txBody>
      </p:sp>
      <p:sp>
        <p:nvSpPr>
          <p:cNvPr id="32778" name="Text Box 10">
            <a:extLst>
              <a:ext uri="{FF2B5EF4-FFF2-40B4-BE49-F238E27FC236}">
                <a16:creationId xmlns:a16="http://schemas.microsoft.com/office/drawing/2014/main" id="{94FF4C5B-5681-D7E3-105E-538E15C899E1}"/>
              </a:ext>
            </a:extLst>
          </p:cNvPr>
          <p:cNvSpPr txBox="1">
            <a:spLocks noChangeArrowheads="1"/>
          </p:cNvSpPr>
          <p:nvPr/>
        </p:nvSpPr>
        <p:spPr bwMode="auto">
          <a:xfrm>
            <a:off x="1116013" y="1773238"/>
            <a:ext cx="7345362" cy="240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a:t>.... später...  hat er mir viel von seiner philosophischen Arbeit erzählt.  ....   </a:t>
            </a:r>
          </a:p>
          <a:p>
            <a:pPr eaLnBrk="1" hangingPunct="1"/>
            <a:r>
              <a:rPr lang="de-DE" altLang="de-DE"/>
              <a:t>Ich muß freilich gestehen, daß ich ihm keineswegs folgen konnte,...., </a:t>
            </a:r>
          </a:p>
          <a:p>
            <a:pPr eaLnBrk="1" hangingPunct="1"/>
            <a:r>
              <a:rPr lang="de-DE" altLang="de-DE"/>
              <a:t>aber doch die </a:t>
            </a:r>
            <a:r>
              <a:rPr lang="de-DE" altLang="de-DE" sz="2800">
                <a:solidFill>
                  <a:srgbClr val="CC0099"/>
                </a:solidFill>
              </a:rPr>
              <a:t>Großartigkeit seiner Ziele bewundern</a:t>
            </a:r>
            <a:r>
              <a:rPr lang="de-DE" altLang="de-DE"/>
              <a:t> mußte.</a:t>
            </a:r>
          </a:p>
        </p:txBody>
      </p:sp>
      <p:sp>
        <p:nvSpPr>
          <p:cNvPr id="32779" name="AutoShape 11">
            <a:extLst>
              <a:ext uri="{FF2B5EF4-FFF2-40B4-BE49-F238E27FC236}">
                <a16:creationId xmlns:a16="http://schemas.microsoft.com/office/drawing/2014/main" id="{AC1598B6-41E6-CE48-F754-ABA227FC967C}"/>
              </a:ext>
            </a:extLst>
          </p:cNvPr>
          <p:cNvSpPr>
            <a:spLocks noChangeArrowheads="1"/>
          </p:cNvSpPr>
          <p:nvPr/>
        </p:nvSpPr>
        <p:spPr bwMode="auto">
          <a:xfrm>
            <a:off x="1258888" y="5589588"/>
            <a:ext cx="7488237" cy="719137"/>
          </a:xfrm>
          <a:prstGeom prst="wedgeRectCallout">
            <a:avLst>
              <a:gd name="adj1" fmla="val -14171"/>
              <a:gd name="adj2" fmla="val -86644"/>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2000"/>
              <a:t>Seffer ging 1846 als Pastor nach Alfeld und wurde später Schulrat in Hannover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778">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778">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778">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776">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776">
                                            <p:txEl>
                                              <p:pRg st="1" end="1"/>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2776">
                                            <p:txEl>
                                              <p:pRg st="2" end="2"/>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27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6" grpId="0" build="p"/>
      <p:bldP spid="32778" grpId="0" build="p"/>
      <p:bldP spid="3277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DE56C6C7-E256-6CCD-142F-A5E7756BBE32}"/>
              </a:ext>
            </a:extLst>
          </p:cNvPr>
          <p:cNvSpPr>
            <a:spLocks noGrp="1" noChangeArrowheads="1"/>
          </p:cNvSpPr>
          <p:nvPr>
            <p:ph type="ctrTitle"/>
          </p:nvPr>
        </p:nvSpPr>
        <p:spPr>
          <a:xfrm>
            <a:off x="1476375" y="476250"/>
            <a:ext cx="7272338" cy="792163"/>
          </a:xfrm>
        </p:spPr>
        <p:txBody>
          <a:bodyPr anchor="ctr"/>
          <a:lstStyle/>
          <a:p>
            <a:pPr eaLnBrk="1" hangingPunct="1"/>
            <a:r>
              <a:rPr lang="de-DE" altLang="de-DE" sz="4400"/>
              <a:t>Mathematik bei Schmalfuß</a:t>
            </a:r>
            <a:endParaRPr lang="de-DE" altLang="de-DE" sz="3200"/>
          </a:p>
        </p:txBody>
      </p:sp>
      <p:sp>
        <p:nvSpPr>
          <p:cNvPr id="56323" name="Rectangle 3">
            <a:extLst>
              <a:ext uri="{FF2B5EF4-FFF2-40B4-BE49-F238E27FC236}">
                <a16:creationId xmlns:a16="http://schemas.microsoft.com/office/drawing/2014/main" id="{2CE8117A-4C35-DE9F-3E4A-3A96A6A24057}"/>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sp>
        <p:nvSpPr>
          <p:cNvPr id="56324" name="Text Box 4">
            <a:extLst>
              <a:ext uri="{FF2B5EF4-FFF2-40B4-BE49-F238E27FC236}">
                <a16:creationId xmlns:a16="http://schemas.microsoft.com/office/drawing/2014/main" id="{E1BA8539-ADC9-FCEE-0C71-4EA1CC0E7495}"/>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56325" name="Text Box 5">
            <a:extLst>
              <a:ext uri="{FF2B5EF4-FFF2-40B4-BE49-F238E27FC236}">
                <a16:creationId xmlns:a16="http://schemas.microsoft.com/office/drawing/2014/main" id="{9979A038-764A-2478-F9A9-464B675B7DE3}"/>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pic>
        <p:nvPicPr>
          <p:cNvPr id="56326" name="Picture 6" descr="Johanneum1841-streifen">
            <a:extLst>
              <a:ext uri="{FF2B5EF4-FFF2-40B4-BE49-F238E27FC236}">
                <a16:creationId xmlns:a16="http://schemas.microsoft.com/office/drawing/2014/main" id="{70C35B75-781E-5FF0-F833-5F1FFAE893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260350"/>
            <a:ext cx="649288"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7" name="Text Box 7">
            <a:extLst>
              <a:ext uri="{FF2B5EF4-FFF2-40B4-BE49-F238E27FC236}">
                <a16:creationId xmlns:a16="http://schemas.microsoft.com/office/drawing/2014/main" id="{25F87E21-4AE0-2105-B5D0-4297D45ED744}"/>
              </a:ext>
            </a:extLst>
          </p:cNvPr>
          <p:cNvSpPr txBox="1">
            <a:spLocks noChangeArrowheads="1"/>
          </p:cNvSpPr>
          <p:nvPr/>
        </p:nvSpPr>
        <p:spPr bwMode="auto">
          <a:xfrm>
            <a:off x="1116013" y="1196975"/>
            <a:ext cx="54181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sz="2000" b="1">
                <a:solidFill>
                  <a:srgbClr val="008000"/>
                </a:solidFill>
              </a:rPr>
              <a:t>Brief an Prof. Schering nach Riemanns Tod</a:t>
            </a:r>
          </a:p>
        </p:txBody>
      </p:sp>
      <p:sp>
        <p:nvSpPr>
          <p:cNvPr id="33800" name="Text Box 8">
            <a:extLst>
              <a:ext uri="{FF2B5EF4-FFF2-40B4-BE49-F238E27FC236}">
                <a16:creationId xmlns:a16="http://schemas.microsoft.com/office/drawing/2014/main" id="{6A08B0F9-291B-648D-067D-277DC192A4F5}"/>
              </a:ext>
            </a:extLst>
          </p:cNvPr>
          <p:cNvSpPr txBox="1">
            <a:spLocks noChangeArrowheads="1"/>
          </p:cNvSpPr>
          <p:nvPr/>
        </p:nvSpPr>
        <p:spPr bwMode="auto">
          <a:xfrm>
            <a:off x="1042988" y="3933825"/>
            <a:ext cx="7848600" cy="228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a:t>Alles, was ich besitze an </a:t>
            </a:r>
            <a:r>
              <a:rPr lang="de-DE" altLang="de-DE">
                <a:solidFill>
                  <a:srgbClr val="6600FF"/>
                </a:solidFill>
              </a:rPr>
              <a:t>Euklidischen Dingen</a:t>
            </a:r>
            <a:r>
              <a:rPr lang="de-DE" altLang="de-DE"/>
              <a:t> mit den Kommentaren ...; was ich von der </a:t>
            </a:r>
            <a:r>
              <a:rPr lang="de-DE" altLang="de-DE">
                <a:solidFill>
                  <a:srgbClr val="6600FF"/>
                </a:solidFill>
              </a:rPr>
              <a:t>Archimedischen</a:t>
            </a:r>
            <a:r>
              <a:rPr lang="de-DE" altLang="de-DE">
                <a:solidFill>
                  <a:srgbClr val="FF0066"/>
                </a:solidFill>
              </a:rPr>
              <a:t> </a:t>
            </a:r>
            <a:r>
              <a:rPr lang="de-DE" altLang="de-DE">
                <a:solidFill>
                  <a:srgbClr val="6600FF"/>
                </a:solidFill>
              </a:rPr>
              <a:t>Literatur</a:t>
            </a:r>
            <a:r>
              <a:rPr lang="de-DE" altLang="de-DE"/>
              <a:t> besaß, </a:t>
            </a:r>
            <a:r>
              <a:rPr lang="de-DE" altLang="de-DE">
                <a:solidFill>
                  <a:srgbClr val="6600FF"/>
                </a:solidFill>
              </a:rPr>
              <a:t>Apollonios</a:t>
            </a:r>
            <a:r>
              <a:rPr lang="de-DE" altLang="de-DE"/>
              <a:t> etcr alles dies las er, und unter dem Lesen ward es sein sicheres Eigenthum.</a:t>
            </a:r>
          </a:p>
          <a:p>
            <a:pPr eaLnBrk="1" hangingPunct="1"/>
            <a:r>
              <a:rPr lang="de-DE" altLang="de-DE">
                <a:solidFill>
                  <a:srgbClr val="6600FF"/>
                </a:solidFill>
              </a:rPr>
              <a:t>Newtons Arithmetica universalis</a:t>
            </a:r>
            <a:r>
              <a:rPr lang="de-DE" altLang="de-DE"/>
              <a:t> und des </a:t>
            </a:r>
            <a:r>
              <a:rPr lang="de-DE" altLang="de-DE">
                <a:solidFill>
                  <a:srgbClr val="6600FF"/>
                </a:solidFill>
              </a:rPr>
              <a:t>Cartesius Geometria</a:t>
            </a:r>
            <a:r>
              <a:rPr lang="de-DE" altLang="de-DE"/>
              <a:t> interessierten ihn nicht minder. ... </a:t>
            </a:r>
          </a:p>
        </p:txBody>
      </p:sp>
      <p:sp>
        <p:nvSpPr>
          <p:cNvPr id="33802" name="Text Box 10">
            <a:extLst>
              <a:ext uri="{FF2B5EF4-FFF2-40B4-BE49-F238E27FC236}">
                <a16:creationId xmlns:a16="http://schemas.microsoft.com/office/drawing/2014/main" id="{00F0D984-D898-1AD2-2852-9E6FBCBFE68D}"/>
              </a:ext>
            </a:extLst>
          </p:cNvPr>
          <p:cNvSpPr txBox="1">
            <a:spLocks noChangeArrowheads="1"/>
          </p:cNvSpPr>
          <p:nvPr/>
        </p:nvSpPr>
        <p:spPr bwMode="auto">
          <a:xfrm>
            <a:off x="1042988" y="1628775"/>
            <a:ext cx="7777162" cy="228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a:t>... Die Fassungskraft für mathematische Gegenstände gab sich mir sofort kund und es bedurfte bei Riemann nur der Andeutung eines mathematischen Gesetzes, um dasselbe mit den </a:t>
            </a:r>
            <a:r>
              <a:rPr lang="de-DE" altLang="de-DE" b="1">
                <a:solidFill>
                  <a:srgbClr val="CC0099"/>
                </a:solidFill>
              </a:rPr>
              <a:t>weitesten  Consequenzen und in feste Form gebracht zu sehen, und zwar in größter Allgemeinheit.</a:t>
            </a:r>
            <a:r>
              <a:rPr lang="de-DE" altLang="de-DE"/>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80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800">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80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00" grpId="0" build="p"/>
      <p:bldP spid="33802"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04BB2BCC-6F4C-7320-74EC-8BC9DFFA7157}"/>
              </a:ext>
            </a:extLst>
          </p:cNvPr>
          <p:cNvSpPr>
            <a:spLocks noGrp="1" noChangeArrowheads="1"/>
          </p:cNvSpPr>
          <p:nvPr>
            <p:ph type="ctrTitle"/>
          </p:nvPr>
        </p:nvSpPr>
        <p:spPr>
          <a:xfrm>
            <a:off x="1476375" y="476250"/>
            <a:ext cx="7272338" cy="792163"/>
          </a:xfrm>
        </p:spPr>
        <p:txBody>
          <a:bodyPr anchor="ctr"/>
          <a:lstStyle/>
          <a:p>
            <a:pPr eaLnBrk="1" hangingPunct="1"/>
            <a:r>
              <a:rPr lang="de-DE" altLang="de-DE" sz="4400"/>
              <a:t>Mathematik bei Schmalfuß</a:t>
            </a:r>
            <a:endParaRPr lang="de-DE" altLang="de-DE" sz="3200"/>
          </a:p>
        </p:txBody>
      </p:sp>
      <p:sp>
        <p:nvSpPr>
          <p:cNvPr id="58371" name="Rectangle 3">
            <a:extLst>
              <a:ext uri="{FF2B5EF4-FFF2-40B4-BE49-F238E27FC236}">
                <a16:creationId xmlns:a16="http://schemas.microsoft.com/office/drawing/2014/main" id="{790F26D8-BB45-B814-FEF5-E9AC66E4FF14}"/>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sp>
        <p:nvSpPr>
          <p:cNvPr id="58372" name="Text Box 4">
            <a:extLst>
              <a:ext uri="{FF2B5EF4-FFF2-40B4-BE49-F238E27FC236}">
                <a16:creationId xmlns:a16="http://schemas.microsoft.com/office/drawing/2014/main" id="{C04DC4D1-C1A5-C487-A964-C4D044C3A417}"/>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58373" name="Text Box 5">
            <a:extLst>
              <a:ext uri="{FF2B5EF4-FFF2-40B4-BE49-F238E27FC236}">
                <a16:creationId xmlns:a16="http://schemas.microsoft.com/office/drawing/2014/main" id="{CEA2EC16-6DA0-A308-AB17-CCF60DA160F5}"/>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pic>
        <p:nvPicPr>
          <p:cNvPr id="58374" name="Picture 6" descr="Johanneum1841-streifen">
            <a:extLst>
              <a:ext uri="{FF2B5EF4-FFF2-40B4-BE49-F238E27FC236}">
                <a16:creationId xmlns:a16="http://schemas.microsoft.com/office/drawing/2014/main" id="{FE9FB68E-A07E-E27B-8323-9DB0DFD3C1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260350"/>
            <a:ext cx="649288"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5" name="Text Box 7">
            <a:extLst>
              <a:ext uri="{FF2B5EF4-FFF2-40B4-BE49-F238E27FC236}">
                <a16:creationId xmlns:a16="http://schemas.microsoft.com/office/drawing/2014/main" id="{6077C97C-CBAF-7554-D6A2-04AC0B6A97B1}"/>
              </a:ext>
            </a:extLst>
          </p:cNvPr>
          <p:cNvSpPr txBox="1">
            <a:spLocks noChangeArrowheads="1"/>
          </p:cNvSpPr>
          <p:nvPr/>
        </p:nvSpPr>
        <p:spPr bwMode="auto">
          <a:xfrm>
            <a:off x="1116013" y="1196975"/>
            <a:ext cx="54181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sz="2000" b="1">
                <a:solidFill>
                  <a:srgbClr val="008000"/>
                </a:solidFill>
              </a:rPr>
              <a:t>Brief an Prof. Schering nach Riemanns Tod</a:t>
            </a:r>
          </a:p>
        </p:txBody>
      </p:sp>
      <p:sp>
        <p:nvSpPr>
          <p:cNvPr id="34825" name="Text Box 9">
            <a:extLst>
              <a:ext uri="{FF2B5EF4-FFF2-40B4-BE49-F238E27FC236}">
                <a16:creationId xmlns:a16="http://schemas.microsoft.com/office/drawing/2014/main" id="{14D824EA-629F-2E63-25E1-D0BA510898C1}"/>
              </a:ext>
            </a:extLst>
          </p:cNvPr>
          <p:cNvSpPr txBox="1">
            <a:spLocks noChangeArrowheads="1"/>
          </p:cNvSpPr>
          <p:nvPr/>
        </p:nvSpPr>
        <p:spPr bwMode="auto">
          <a:xfrm>
            <a:off x="1042988" y="1628775"/>
            <a:ext cx="7777162" cy="350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sz="2800" i="1">
                <a:latin typeface="Times New Roman" panose="02020603050405020304" pitchFamily="18" charset="0"/>
              </a:rPr>
              <a:t>Schmalfuß lässt ihn zwar am normalen Mathematikunterricht teilnehmen</a:t>
            </a:r>
            <a:r>
              <a:rPr lang="de-DE" altLang="de-DE" i="1"/>
              <a:t>, </a:t>
            </a:r>
            <a:br>
              <a:rPr lang="de-DE" altLang="de-DE" i="1"/>
            </a:br>
            <a:r>
              <a:rPr lang="de-DE" altLang="de-DE" i="1"/>
              <a:t>aber....</a:t>
            </a:r>
            <a:r>
              <a:rPr lang="de-DE" altLang="de-DE"/>
              <a:t> vielmehr sann ich darauf, ihm in jeder Stunde etwas zu bieten, was seinen Kräften angemessen war, und </a:t>
            </a:r>
            <a:r>
              <a:rPr lang="de-DE" altLang="de-DE" b="1">
                <a:solidFill>
                  <a:srgbClr val="CC0099"/>
                </a:solidFill>
              </a:rPr>
              <a:t>jedesmal ist er über die Grenze, die </a:t>
            </a:r>
            <a:r>
              <a:rPr lang="de-DE" altLang="de-DE" b="1" u="sng">
                <a:solidFill>
                  <a:srgbClr val="CC0099"/>
                </a:solidFill>
              </a:rPr>
              <a:t>ich</a:t>
            </a:r>
            <a:r>
              <a:rPr lang="de-DE" altLang="de-DE" b="1">
                <a:solidFill>
                  <a:srgbClr val="CC0099"/>
                </a:solidFill>
              </a:rPr>
              <a:t> als seine Schranke</a:t>
            </a:r>
            <a:r>
              <a:rPr lang="de-DE" altLang="de-DE"/>
              <a:t> </a:t>
            </a:r>
            <a:r>
              <a:rPr lang="de-DE" altLang="de-DE" b="1">
                <a:solidFill>
                  <a:srgbClr val="008000"/>
                </a:solidFill>
              </a:rPr>
              <a:t>und wohl auch als meine</a:t>
            </a:r>
            <a:r>
              <a:rPr lang="de-DE" altLang="de-DE"/>
              <a:t> betrachtete, hinausgegangen und brachte regelmäßig eine </a:t>
            </a:r>
            <a:r>
              <a:rPr lang="de-DE" altLang="de-DE" b="1">
                <a:solidFill>
                  <a:srgbClr val="CC0099"/>
                </a:solidFill>
              </a:rPr>
              <a:t>Fülle von Ergebnissen</a:t>
            </a:r>
            <a:r>
              <a:rPr lang="de-DE" altLang="de-DE"/>
              <a:t>, </a:t>
            </a:r>
            <a:r>
              <a:rPr lang="de-DE" altLang="de-DE" b="1">
                <a:solidFill>
                  <a:srgbClr val="008000"/>
                </a:solidFill>
              </a:rPr>
              <a:t>die ich nicht in solchem Maße erwartet hatte.</a:t>
            </a:r>
            <a:r>
              <a:rPr lang="de-DE" altLang="de-DE"/>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82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5"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1846766B-758A-51F6-CAA1-3F7FB305830A}"/>
              </a:ext>
            </a:extLst>
          </p:cNvPr>
          <p:cNvSpPr>
            <a:spLocks noGrp="1" noChangeArrowheads="1"/>
          </p:cNvSpPr>
          <p:nvPr>
            <p:ph type="ctrTitle"/>
          </p:nvPr>
        </p:nvSpPr>
        <p:spPr>
          <a:xfrm>
            <a:off x="1476375" y="476250"/>
            <a:ext cx="7272338" cy="792163"/>
          </a:xfrm>
        </p:spPr>
        <p:txBody>
          <a:bodyPr anchor="ctr"/>
          <a:lstStyle/>
          <a:p>
            <a:pPr eaLnBrk="1" hangingPunct="1"/>
            <a:r>
              <a:rPr lang="de-DE" altLang="de-DE" sz="4400"/>
              <a:t>Mathematik bei Schmalfuß</a:t>
            </a:r>
            <a:endParaRPr lang="de-DE" altLang="de-DE" sz="3200"/>
          </a:p>
        </p:txBody>
      </p:sp>
      <p:sp>
        <p:nvSpPr>
          <p:cNvPr id="60419" name="Rectangle 3">
            <a:extLst>
              <a:ext uri="{FF2B5EF4-FFF2-40B4-BE49-F238E27FC236}">
                <a16:creationId xmlns:a16="http://schemas.microsoft.com/office/drawing/2014/main" id="{CB41D3DA-571C-F7F0-94F6-7555322E88C9}"/>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sp>
        <p:nvSpPr>
          <p:cNvPr id="60420" name="Text Box 4">
            <a:extLst>
              <a:ext uri="{FF2B5EF4-FFF2-40B4-BE49-F238E27FC236}">
                <a16:creationId xmlns:a16="http://schemas.microsoft.com/office/drawing/2014/main" id="{A72F2394-27F3-2D68-F33F-2BD3B5CDCECF}"/>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60421" name="Text Box 5">
            <a:extLst>
              <a:ext uri="{FF2B5EF4-FFF2-40B4-BE49-F238E27FC236}">
                <a16:creationId xmlns:a16="http://schemas.microsoft.com/office/drawing/2014/main" id="{6754175D-4D8E-6CF7-E84F-58C3DE40D8D0}"/>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pic>
        <p:nvPicPr>
          <p:cNvPr id="60422" name="Picture 6" descr="Johanneum1841-streifen">
            <a:extLst>
              <a:ext uri="{FF2B5EF4-FFF2-40B4-BE49-F238E27FC236}">
                <a16:creationId xmlns:a16="http://schemas.microsoft.com/office/drawing/2014/main" id="{7B319DED-6789-A82C-AF81-6E7D39DD97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260350"/>
            <a:ext cx="649288"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3" name="Text Box 7">
            <a:extLst>
              <a:ext uri="{FF2B5EF4-FFF2-40B4-BE49-F238E27FC236}">
                <a16:creationId xmlns:a16="http://schemas.microsoft.com/office/drawing/2014/main" id="{4CF51386-1C68-3636-BF7A-6C4DF26ADF71}"/>
              </a:ext>
            </a:extLst>
          </p:cNvPr>
          <p:cNvSpPr txBox="1">
            <a:spLocks noChangeArrowheads="1"/>
          </p:cNvSpPr>
          <p:nvPr/>
        </p:nvSpPr>
        <p:spPr bwMode="auto">
          <a:xfrm>
            <a:off x="1116013" y="1196975"/>
            <a:ext cx="54181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sz="2000" b="1">
                <a:solidFill>
                  <a:srgbClr val="008000"/>
                </a:solidFill>
              </a:rPr>
              <a:t>Brief an Prof. Schering nach Riemanns Tod</a:t>
            </a:r>
          </a:p>
        </p:txBody>
      </p:sp>
      <p:sp>
        <p:nvSpPr>
          <p:cNvPr id="35849" name="Text Box 9">
            <a:extLst>
              <a:ext uri="{FF2B5EF4-FFF2-40B4-BE49-F238E27FC236}">
                <a16:creationId xmlns:a16="http://schemas.microsoft.com/office/drawing/2014/main" id="{1E2AF536-82A8-C91D-9F8C-9C7E37CE5722}"/>
              </a:ext>
            </a:extLst>
          </p:cNvPr>
          <p:cNvSpPr txBox="1">
            <a:spLocks noChangeArrowheads="1"/>
          </p:cNvSpPr>
          <p:nvPr/>
        </p:nvSpPr>
        <p:spPr bwMode="auto">
          <a:xfrm>
            <a:off x="1258888" y="1700213"/>
            <a:ext cx="7513637"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a:t>... wie schwer es ihm wurde, in fließendem Vortrage seine Gedanken zu entwickeln. </a:t>
            </a:r>
          </a:p>
          <a:p>
            <a:pPr eaLnBrk="1" hangingPunct="1"/>
            <a:r>
              <a:rPr lang="de-DE" altLang="de-DE"/>
              <a:t>Dazu kam, daß kein Ausdruck ihm genügte, der nicht </a:t>
            </a:r>
            <a:r>
              <a:rPr lang="de-DE" altLang="de-DE" b="1">
                <a:solidFill>
                  <a:srgbClr val="CC0099"/>
                </a:solidFill>
              </a:rPr>
              <a:t>alles umfaßte</a:t>
            </a:r>
            <a:r>
              <a:rPr lang="de-DE" altLang="de-DE"/>
              <a:t>, </a:t>
            </a:r>
          </a:p>
          <a:p>
            <a:pPr eaLnBrk="1" hangingPunct="1"/>
            <a:r>
              <a:rPr lang="de-DE" altLang="de-DE"/>
              <a:t>und daß er ungemein zaghaft war, eine Darstellung, die nicht, ... , von </a:t>
            </a:r>
            <a:r>
              <a:rPr lang="de-DE" altLang="de-DE" b="1">
                <a:solidFill>
                  <a:srgbClr val="CC0099"/>
                </a:solidFill>
              </a:rPr>
              <a:t>untadeliger Präcision</a:t>
            </a:r>
            <a:r>
              <a:rPr lang="de-DE" altLang="de-DE"/>
              <a:t> war, als richtig anzuerkennen. ....</a:t>
            </a:r>
          </a:p>
        </p:txBody>
      </p:sp>
      <p:sp>
        <p:nvSpPr>
          <p:cNvPr id="35851" name="AutoShape 11">
            <a:extLst>
              <a:ext uri="{FF2B5EF4-FFF2-40B4-BE49-F238E27FC236}">
                <a16:creationId xmlns:a16="http://schemas.microsoft.com/office/drawing/2014/main" id="{0354618D-1C4D-8412-AC33-E78E26C0DA02}"/>
              </a:ext>
            </a:extLst>
          </p:cNvPr>
          <p:cNvSpPr>
            <a:spLocks noChangeArrowheads="1"/>
          </p:cNvSpPr>
          <p:nvPr/>
        </p:nvSpPr>
        <p:spPr bwMode="auto">
          <a:xfrm>
            <a:off x="1042988" y="4724400"/>
            <a:ext cx="4752975" cy="1584325"/>
          </a:xfrm>
          <a:prstGeom prst="wedgeEllipseCallout">
            <a:avLst>
              <a:gd name="adj1" fmla="val 33801"/>
              <a:gd name="adj2" fmla="val -99801"/>
            </a:avLst>
          </a:prstGeom>
          <a:solidFill>
            <a:srgbClr val="CC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a:t>Hier hat wohl das „Aufsatzproblem“ seine Wurzeln</a:t>
            </a:r>
          </a:p>
        </p:txBody>
      </p:sp>
      <p:sp>
        <p:nvSpPr>
          <p:cNvPr id="35852" name="AutoShape 12">
            <a:extLst>
              <a:ext uri="{FF2B5EF4-FFF2-40B4-BE49-F238E27FC236}">
                <a16:creationId xmlns:a16="http://schemas.microsoft.com/office/drawing/2014/main" id="{E7958532-6C46-DF64-9F51-FBDE20475B06}"/>
              </a:ext>
            </a:extLst>
          </p:cNvPr>
          <p:cNvSpPr>
            <a:spLocks noChangeArrowheads="1"/>
          </p:cNvSpPr>
          <p:nvPr/>
        </p:nvSpPr>
        <p:spPr bwMode="auto">
          <a:xfrm>
            <a:off x="6156325" y="4292600"/>
            <a:ext cx="2663825" cy="1800225"/>
          </a:xfrm>
          <a:prstGeom prst="wedgeRoundRectCallout">
            <a:avLst>
              <a:gd name="adj1" fmla="val -62037"/>
              <a:gd name="adj2" fmla="val -68167"/>
              <a:gd name="adj3" fmla="val 16667"/>
            </a:avLst>
          </a:prstGeom>
          <a:solidFill>
            <a:srgbClr val="E0B9E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a:t>Aber da liegt auch seine überragende Kraft.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84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84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584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5" presetClass="entr" presetSubtype="0" fill="hold" grpId="0" nodeType="clickEffect">
                                  <p:stCondLst>
                                    <p:cond delay="0"/>
                                  </p:stCondLst>
                                  <p:childTnLst>
                                    <p:set>
                                      <p:cBhvr>
                                        <p:cTn id="18" dur="1" fill="hold">
                                          <p:stCondLst>
                                            <p:cond delay="0"/>
                                          </p:stCondLst>
                                        </p:cTn>
                                        <p:tgtEl>
                                          <p:spTgt spid="35851"/>
                                        </p:tgtEl>
                                        <p:attrNameLst>
                                          <p:attrName>style.visibility</p:attrName>
                                        </p:attrNameLst>
                                      </p:cBhvr>
                                      <p:to>
                                        <p:strVal val="visible"/>
                                      </p:to>
                                    </p:set>
                                    <p:anim calcmode="lin" valueType="num">
                                      <p:cBhvr>
                                        <p:cTn id="19" dur="1000" fill="hold"/>
                                        <p:tgtEl>
                                          <p:spTgt spid="35851"/>
                                        </p:tgtEl>
                                        <p:attrNameLst>
                                          <p:attrName>ppt_w</p:attrName>
                                        </p:attrNameLst>
                                      </p:cBhvr>
                                      <p:tavLst>
                                        <p:tav tm="0">
                                          <p:val>
                                            <p:fltVal val="0"/>
                                          </p:val>
                                        </p:tav>
                                        <p:tav tm="100000">
                                          <p:val>
                                            <p:strVal val="#ppt_w"/>
                                          </p:val>
                                        </p:tav>
                                      </p:tavLst>
                                    </p:anim>
                                    <p:anim calcmode="lin" valueType="num">
                                      <p:cBhvr>
                                        <p:cTn id="20" dur="1000" fill="hold"/>
                                        <p:tgtEl>
                                          <p:spTgt spid="35851"/>
                                        </p:tgtEl>
                                        <p:attrNameLst>
                                          <p:attrName>ppt_h</p:attrName>
                                        </p:attrNameLst>
                                      </p:cBhvr>
                                      <p:tavLst>
                                        <p:tav tm="0">
                                          <p:val>
                                            <p:fltVal val="0"/>
                                          </p:val>
                                        </p:tav>
                                        <p:tav tm="100000">
                                          <p:val>
                                            <p:strVal val="#ppt_h"/>
                                          </p:val>
                                        </p:tav>
                                      </p:tavLst>
                                    </p:anim>
                                    <p:anim calcmode="lin" valueType="num">
                                      <p:cBhvr>
                                        <p:cTn id="21" dur="1000" fill="hold"/>
                                        <p:tgtEl>
                                          <p:spTgt spid="35851"/>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35851"/>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15" presetClass="entr" presetSubtype="0" fill="hold" grpId="0" nodeType="clickEffect">
                                  <p:stCondLst>
                                    <p:cond delay="0"/>
                                  </p:stCondLst>
                                  <p:childTnLst>
                                    <p:set>
                                      <p:cBhvr>
                                        <p:cTn id="26" dur="1" fill="hold">
                                          <p:stCondLst>
                                            <p:cond delay="0"/>
                                          </p:stCondLst>
                                        </p:cTn>
                                        <p:tgtEl>
                                          <p:spTgt spid="35852"/>
                                        </p:tgtEl>
                                        <p:attrNameLst>
                                          <p:attrName>style.visibility</p:attrName>
                                        </p:attrNameLst>
                                      </p:cBhvr>
                                      <p:to>
                                        <p:strVal val="visible"/>
                                      </p:to>
                                    </p:set>
                                    <p:anim calcmode="lin" valueType="num">
                                      <p:cBhvr>
                                        <p:cTn id="27" dur="1000" fill="hold"/>
                                        <p:tgtEl>
                                          <p:spTgt spid="35852"/>
                                        </p:tgtEl>
                                        <p:attrNameLst>
                                          <p:attrName>ppt_w</p:attrName>
                                        </p:attrNameLst>
                                      </p:cBhvr>
                                      <p:tavLst>
                                        <p:tav tm="0">
                                          <p:val>
                                            <p:fltVal val="0"/>
                                          </p:val>
                                        </p:tav>
                                        <p:tav tm="100000">
                                          <p:val>
                                            <p:strVal val="#ppt_w"/>
                                          </p:val>
                                        </p:tav>
                                      </p:tavLst>
                                    </p:anim>
                                    <p:anim calcmode="lin" valueType="num">
                                      <p:cBhvr>
                                        <p:cTn id="28" dur="1000" fill="hold"/>
                                        <p:tgtEl>
                                          <p:spTgt spid="35852"/>
                                        </p:tgtEl>
                                        <p:attrNameLst>
                                          <p:attrName>ppt_h</p:attrName>
                                        </p:attrNameLst>
                                      </p:cBhvr>
                                      <p:tavLst>
                                        <p:tav tm="0">
                                          <p:val>
                                            <p:fltVal val="0"/>
                                          </p:val>
                                        </p:tav>
                                        <p:tav tm="100000">
                                          <p:val>
                                            <p:strVal val="#ppt_h"/>
                                          </p:val>
                                        </p:tav>
                                      </p:tavLst>
                                    </p:anim>
                                    <p:anim calcmode="lin" valueType="num">
                                      <p:cBhvr>
                                        <p:cTn id="29" dur="1000" fill="hold"/>
                                        <p:tgtEl>
                                          <p:spTgt spid="35852"/>
                                        </p:tgtEl>
                                        <p:attrNameLst>
                                          <p:attrName>ppt_x</p:attrName>
                                        </p:attrNameLst>
                                      </p:cBhvr>
                                      <p:tavLst>
                                        <p:tav tm="0" fmla="#ppt_x+(cos(-2*pi*(1-$))*-#ppt_x-sin(-2*pi*(1-$))*(1-#ppt_y))*(1-$)">
                                          <p:val>
                                            <p:fltVal val="0"/>
                                          </p:val>
                                        </p:tav>
                                        <p:tav tm="100000">
                                          <p:val>
                                            <p:fltVal val="1"/>
                                          </p:val>
                                        </p:tav>
                                      </p:tavLst>
                                    </p:anim>
                                    <p:anim calcmode="lin" valueType="num">
                                      <p:cBhvr>
                                        <p:cTn id="30" dur="1000" fill="hold"/>
                                        <p:tgtEl>
                                          <p:spTgt spid="3585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9" grpId="0" build="p"/>
      <p:bldP spid="35851" grpId="0" animBg="1"/>
      <p:bldP spid="3585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37" name="Picture 17" descr="st-andrews1">
            <a:extLst>
              <a:ext uri="{FF2B5EF4-FFF2-40B4-BE49-F238E27FC236}">
                <a16:creationId xmlns:a16="http://schemas.microsoft.com/office/drawing/2014/main" id="{27809B54-E616-FC31-9FD1-C2F0BF76A9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013" y="549275"/>
            <a:ext cx="857250" cy="566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Rectangle 2">
            <a:extLst>
              <a:ext uri="{FF2B5EF4-FFF2-40B4-BE49-F238E27FC236}">
                <a16:creationId xmlns:a16="http://schemas.microsoft.com/office/drawing/2014/main" id="{DAEC2115-A7F0-590F-D92F-8349AECCBC44}"/>
              </a:ext>
            </a:extLst>
          </p:cNvPr>
          <p:cNvSpPr>
            <a:spLocks noGrp="1" noChangeArrowheads="1"/>
          </p:cNvSpPr>
          <p:nvPr>
            <p:ph type="ctrTitle"/>
          </p:nvPr>
        </p:nvSpPr>
        <p:spPr>
          <a:xfrm>
            <a:off x="1476375" y="404813"/>
            <a:ext cx="6624638" cy="1470025"/>
          </a:xfrm>
        </p:spPr>
        <p:txBody>
          <a:bodyPr anchor="ctr"/>
          <a:lstStyle/>
          <a:p>
            <a:pPr eaLnBrk="1" hangingPunct="1"/>
            <a:r>
              <a:rPr lang="de-DE" altLang="de-DE" sz="4400"/>
              <a:t>Bernhard Riemann</a:t>
            </a:r>
          </a:p>
        </p:txBody>
      </p:sp>
      <p:pic>
        <p:nvPicPr>
          <p:cNvPr id="7172" name="Picture 4">
            <a:extLst>
              <a:ext uri="{FF2B5EF4-FFF2-40B4-BE49-F238E27FC236}">
                <a16:creationId xmlns:a16="http://schemas.microsoft.com/office/drawing/2014/main" id="{DB18A2A3-66BE-CACB-6801-B24AE3ED04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400" y="1557338"/>
            <a:ext cx="3094038" cy="4392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5" descr="Jubilogo plus Orange">
            <a:extLst>
              <a:ext uri="{FF2B5EF4-FFF2-40B4-BE49-F238E27FC236}">
                <a16:creationId xmlns:a16="http://schemas.microsoft.com/office/drawing/2014/main" id="{EAE01D7E-322D-000D-FBDA-1E9912BDB93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27313" y="4005263"/>
            <a:ext cx="1727200" cy="183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4" name="Rectangle 6">
            <a:extLst>
              <a:ext uri="{FF2B5EF4-FFF2-40B4-BE49-F238E27FC236}">
                <a16:creationId xmlns:a16="http://schemas.microsoft.com/office/drawing/2014/main" id="{6E000E01-A8D5-FED0-874F-D439575404D3}"/>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graphicFrame>
        <p:nvGraphicFramePr>
          <p:cNvPr id="7175" name="Object 7">
            <a:extLst>
              <a:ext uri="{FF2B5EF4-FFF2-40B4-BE49-F238E27FC236}">
                <a16:creationId xmlns:a16="http://schemas.microsoft.com/office/drawing/2014/main" id="{06546C04-83A1-E660-E53C-7BB7B6F95F77}"/>
              </a:ext>
            </a:extLst>
          </p:cNvPr>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6" imgW="228600" imgH="647700" progId="Equation.DSMT4">
                  <p:embed/>
                </p:oleObj>
              </mc:Choice>
              <mc:Fallback>
                <p:oleObj name="Equation" r:id="rId6" imgW="228600" imgH="647700" progId="Equation.DSMT4">
                  <p:embed/>
                  <p:pic>
                    <p:nvPicPr>
                      <p:cNvPr id="7175" name="Object 7">
                        <a:extLst>
                          <a:ext uri="{FF2B5EF4-FFF2-40B4-BE49-F238E27FC236}">
                            <a16:creationId xmlns:a16="http://schemas.microsoft.com/office/drawing/2014/main" id="{06546C04-83A1-E660-E53C-7BB7B6F95F7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176" name="Text Box 8">
            <a:extLst>
              <a:ext uri="{FF2B5EF4-FFF2-40B4-BE49-F238E27FC236}">
                <a16:creationId xmlns:a16="http://schemas.microsoft.com/office/drawing/2014/main" id="{1043A92B-F7C6-3098-A7D0-A80E7AFB31BB}"/>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7177" name="Text Box 9">
            <a:extLst>
              <a:ext uri="{FF2B5EF4-FFF2-40B4-BE49-F238E27FC236}">
                <a16:creationId xmlns:a16="http://schemas.microsoft.com/office/drawing/2014/main" id="{0839EA52-1BDA-59E8-391B-0CB442171295}"/>
              </a:ext>
            </a:extLst>
          </p:cNvPr>
          <p:cNvSpPr txBox="1">
            <a:spLocks noChangeArrowheads="1"/>
          </p:cNvSpPr>
          <p:nvPr/>
        </p:nvSpPr>
        <p:spPr bwMode="auto">
          <a:xfrm>
            <a:off x="6948488" y="1341438"/>
            <a:ext cx="1135062"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sz="2800"/>
              <a:t>Genie</a:t>
            </a:r>
          </a:p>
        </p:txBody>
      </p:sp>
      <p:sp>
        <p:nvSpPr>
          <p:cNvPr id="7178" name="Text Box 10">
            <a:extLst>
              <a:ext uri="{FF2B5EF4-FFF2-40B4-BE49-F238E27FC236}">
                <a16:creationId xmlns:a16="http://schemas.microsoft.com/office/drawing/2014/main" id="{9E07073E-55C2-653A-91B4-62D498C08C70}"/>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sp>
        <p:nvSpPr>
          <p:cNvPr id="7179" name="Rectangle 11">
            <a:extLst>
              <a:ext uri="{FF2B5EF4-FFF2-40B4-BE49-F238E27FC236}">
                <a16:creationId xmlns:a16="http://schemas.microsoft.com/office/drawing/2014/main" id="{17A3B45D-DADA-8173-C88A-CCF9F2161ABB}"/>
              </a:ext>
            </a:extLst>
          </p:cNvPr>
          <p:cNvSpPr>
            <a:spLocks noChangeArrowheads="1"/>
          </p:cNvSpPr>
          <p:nvPr/>
        </p:nvSpPr>
        <p:spPr bwMode="auto">
          <a:xfrm>
            <a:off x="0" y="1090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pic>
        <p:nvPicPr>
          <p:cNvPr id="7180" name="Picture 12" descr="int-fragez">
            <a:extLst>
              <a:ext uri="{FF2B5EF4-FFF2-40B4-BE49-F238E27FC236}">
                <a16:creationId xmlns:a16="http://schemas.microsoft.com/office/drawing/2014/main" id="{5B11658F-B80F-A16C-81B3-1EE357A3FC4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24800" y="333375"/>
            <a:ext cx="1219200" cy="425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1" name="Picture 13" descr="globus-2-europa-super-tr-m">
            <a:extLst>
              <a:ext uri="{FF2B5EF4-FFF2-40B4-BE49-F238E27FC236}">
                <a16:creationId xmlns:a16="http://schemas.microsoft.com/office/drawing/2014/main" id="{DC7A14CA-DD5A-5AC1-3BED-C0450109E3D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95513" y="3716338"/>
            <a:ext cx="2373312" cy="242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82" name="Rectangle 14">
            <a:extLst>
              <a:ext uri="{FF2B5EF4-FFF2-40B4-BE49-F238E27FC236}">
                <a16:creationId xmlns:a16="http://schemas.microsoft.com/office/drawing/2014/main" id="{00675B58-63EA-73C3-98E6-52FEDCE548F4}"/>
              </a:ext>
            </a:extLst>
          </p:cNvPr>
          <p:cNvSpPr>
            <a:spLocks noGrp="1" noChangeArrowheads="1"/>
          </p:cNvSpPr>
          <p:nvPr>
            <p:ph type="subTitle" idx="1"/>
          </p:nvPr>
        </p:nvSpPr>
        <p:spPr>
          <a:xfrm>
            <a:off x="1403350" y="1628775"/>
            <a:ext cx="4537075" cy="504825"/>
          </a:xfrm>
        </p:spPr>
        <p:txBody>
          <a:bodyPr/>
          <a:lstStyle/>
          <a:p>
            <a:pPr eaLnBrk="1" hangingPunct="1">
              <a:lnSpc>
                <a:spcPct val="90000"/>
              </a:lnSpc>
            </a:pPr>
            <a:r>
              <a:rPr lang="de-DE" altLang="de-DE" sz="2800"/>
              <a:t>Weltweite Berühmtheit</a:t>
            </a:r>
          </a:p>
        </p:txBody>
      </p:sp>
      <p:pic>
        <p:nvPicPr>
          <p:cNvPr id="5135" name="Picture 15" descr="st-andrews2">
            <a:extLst>
              <a:ext uri="{FF2B5EF4-FFF2-40B4-BE49-F238E27FC236}">
                <a16:creationId xmlns:a16="http://schemas.microsoft.com/office/drawing/2014/main" id="{9367EB7D-945E-4789-E179-65B84DF5C91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580063" y="1773238"/>
            <a:ext cx="1419225"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6" name="Picture 16" descr="st-andrews3">
            <a:extLst>
              <a:ext uri="{FF2B5EF4-FFF2-40B4-BE49-F238E27FC236}">
                <a16:creationId xmlns:a16="http://schemas.microsoft.com/office/drawing/2014/main" id="{EFB1CAD3-860D-7813-71D2-E281C67F769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339975" y="2636838"/>
            <a:ext cx="1724025"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135"/>
                                        </p:tgtEl>
                                        <p:attrNameLst>
                                          <p:attrName>style.visibility</p:attrName>
                                        </p:attrNameLst>
                                      </p:cBhvr>
                                      <p:to>
                                        <p:strVal val="visible"/>
                                      </p:to>
                                    </p:set>
                                  </p:childTnLst>
                                </p:cTn>
                              </p:par>
                            </p:childTnLst>
                          </p:cTn>
                        </p:par>
                        <p:par>
                          <p:cTn id="7" fill="hold" nodeType="afterGroup">
                            <p:stCondLst>
                              <p:cond delay="0"/>
                            </p:stCondLst>
                            <p:childTnLst>
                              <p:par>
                                <p:cTn id="8" presetID="10" presetClass="entr" presetSubtype="0" fill="hold" nodeType="afterEffect">
                                  <p:stCondLst>
                                    <p:cond delay="0"/>
                                  </p:stCondLst>
                                  <p:childTnLst>
                                    <p:set>
                                      <p:cBhvr>
                                        <p:cTn id="9" dur="1" fill="hold">
                                          <p:stCondLst>
                                            <p:cond delay="0"/>
                                          </p:stCondLst>
                                        </p:cTn>
                                        <p:tgtEl>
                                          <p:spTgt spid="5137"/>
                                        </p:tgtEl>
                                        <p:attrNameLst>
                                          <p:attrName>style.visibility</p:attrName>
                                        </p:attrNameLst>
                                      </p:cBhvr>
                                      <p:to>
                                        <p:strVal val="visible"/>
                                      </p:to>
                                    </p:set>
                                    <p:animEffect transition="in" filter="fade">
                                      <p:cBhvr>
                                        <p:cTn id="10" dur="2000"/>
                                        <p:tgtEl>
                                          <p:spTgt spid="5137"/>
                                        </p:tgtEl>
                                      </p:cBhvr>
                                    </p:animEffect>
                                  </p:childTnLst>
                                </p:cTn>
                              </p:par>
                            </p:childTnLst>
                          </p:cTn>
                        </p:par>
                        <p:par>
                          <p:cTn id="11" fill="hold" nodeType="afterGroup">
                            <p:stCondLst>
                              <p:cond delay="2000"/>
                            </p:stCondLst>
                            <p:childTnLst>
                              <p:par>
                                <p:cTn id="12" presetID="1" presetClass="entr" presetSubtype="0" fill="hold" nodeType="afterEffect">
                                  <p:stCondLst>
                                    <p:cond delay="0"/>
                                  </p:stCondLst>
                                  <p:childTnLst>
                                    <p:set>
                                      <p:cBhvr>
                                        <p:cTn id="13" dur="1" fill="hold">
                                          <p:stCondLst>
                                            <p:cond delay="0"/>
                                          </p:stCondLst>
                                        </p:cTn>
                                        <p:tgtEl>
                                          <p:spTgt spid="51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3724D563-D599-3C80-F226-E95800A8609C}"/>
              </a:ext>
            </a:extLst>
          </p:cNvPr>
          <p:cNvSpPr>
            <a:spLocks noGrp="1" noChangeArrowheads="1"/>
          </p:cNvSpPr>
          <p:nvPr>
            <p:ph type="ctrTitle"/>
          </p:nvPr>
        </p:nvSpPr>
        <p:spPr>
          <a:xfrm>
            <a:off x="1476375" y="476250"/>
            <a:ext cx="7272338" cy="792163"/>
          </a:xfrm>
        </p:spPr>
        <p:txBody>
          <a:bodyPr anchor="ctr"/>
          <a:lstStyle/>
          <a:p>
            <a:pPr eaLnBrk="1" hangingPunct="1"/>
            <a:r>
              <a:rPr lang="de-DE" altLang="de-DE" sz="4400"/>
              <a:t>Abitur bei Schmalfuß</a:t>
            </a:r>
            <a:endParaRPr lang="de-DE" altLang="de-DE" sz="3200"/>
          </a:p>
        </p:txBody>
      </p:sp>
      <p:sp>
        <p:nvSpPr>
          <p:cNvPr id="62467" name="Rectangle 3">
            <a:extLst>
              <a:ext uri="{FF2B5EF4-FFF2-40B4-BE49-F238E27FC236}">
                <a16:creationId xmlns:a16="http://schemas.microsoft.com/office/drawing/2014/main" id="{B750EC7A-6A53-CE7A-AF88-EC55D44C67BE}"/>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sp>
        <p:nvSpPr>
          <p:cNvPr id="62468" name="Text Box 4">
            <a:extLst>
              <a:ext uri="{FF2B5EF4-FFF2-40B4-BE49-F238E27FC236}">
                <a16:creationId xmlns:a16="http://schemas.microsoft.com/office/drawing/2014/main" id="{0B46927A-100E-6BE2-D59B-7C75ED1AE2E5}"/>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62469" name="Text Box 5">
            <a:extLst>
              <a:ext uri="{FF2B5EF4-FFF2-40B4-BE49-F238E27FC236}">
                <a16:creationId xmlns:a16="http://schemas.microsoft.com/office/drawing/2014/main" id="{0C6A4370-4199-A769-1B9A-790D729193A6}"/>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pic>
        <p:nvPicPr>
          <p:cNvPr id="62470" name="Picture 6" descr="Johanneum1841-streifen">
            <a:extLst>
              <a:ext uri="{FF2B5EF4-FFF2-40B4-BE49-F238E27FC236}">
                <a16:creationId xmlns:a16="http://schemas.microsoft.com/office/drawing/2014/main" id="{86E2BFA7-FCFC-6AC4-2B6C-3EF9F2F7D9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260350"/>
            <a:ext cx="649288"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71" name="Text Box 7">
            <a:extLst>
              <a:ext uri="{FF2B5EF4-FFF2-40B4-BE49-F238E27FC236}">
                <a16:creationId xmlns:a16="http://schemas.microsoft.com/office/drawing/2014/main" id="{E707BC3F-26FE-2EFF-7500-CAE9AC035DCA}"/>
              </a:ext>
            </a:extLst>
          </p:cNvPr>
          <p:cNvSpPr txBox="1">
            <a:spLocks noChangeArrowheads="1"/>
          </p:cNvSpPr>
          <p:nvPr/>
        </p:nvSpPr>
        <p:spPr bwMode="auto">
          <a:xfrm>
            <a:off x="1116013" y="1196975"/>
            <a:ext cx="54181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sz="2000" b="1">
                <a:solidFill>
                  <a:srgbClr val="008000"/>
                </a:solidFill>
              </a:rPr>
              <a:t>Brief an Prof. Schering nach Riemanns Tod</a:t>
            </a:r>
          </a:p>
        </p:txBody>
      </p:sp>
      <p:sp>
        <p:nvSpPr>
          <p:cNvPr id="36875" name="Text Box 11">
            <a:extLst>
              <a:ext uri="{FF2B5EF4-FFF2-40B4-BE49-F238E27FC236}">
                <a16:creationId xmlns:a16="http://schemas.microsoft.com/office/drawing/2014/main" id="{153FF70A-30B4-23F8-20EE-8B5924BB1D6D}"/>
              </a:ext>
            </a:extLst>
          </p:cNvPr>
          <p:cNvSpPr txBox="1">
            <a:spLocks noChangeArrowheads="1"/>
          </p:cNvSpPr>
          <p:nvPr/>
        </p:nvSpPr>
        <p:spPr bwMode="auto">
          <a:xfrm>
            <a:off x="1403350" y="3068638"/>
            <a:ext cx="7340600" cy="2344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i="1">
                <a:latin typeface="Times New Roman" panose="02020603050405020304" pitchFamily="18" charset="0"/>
              </a:rPr>
              <a:t>Im Abitur Ostern 46 prüft er ihn über diese, weit über den </a:t>
            </a:r>
          </a:p>
          <a:p>
            <a:pPr eaLnBrk="1" hangingPunct="1"/>
            <a:r>
              <a:rPr lang="de-DE" altLang="de-DE" i="1">
                <a:latin typeface="Times New Roman" panose="02020603050405020304" pitchFamily="18" charset="0"/>
              </a:rPr>
              <a:t>Schulunterricht hinausgehende</a:t>
            </a:r>
            <a:r>
              <a:rPr lang="de-DE" altLang="de-DE" i="1"/>
              <a:t> </a:t>
            </a:r>
          </a:p>
          <a:p>
            <a:pPr eaLnBrk="1" hangingPunct="1"/>
            <a:r>
              <a:rPr lang="de-DE" altLang="de-DE" sz="2800" b="1" i="1">
                <a:solidFill>
                  <a:srgbClr val="6600FF"/>
                </a:solidFill>
                <a:latin typeface="Times New Roman" panose="02020603050405020304" pitchFamily="18" charset="0"/>
              </a:rPr>
              <a:t>Zahlentheorie von Legendre</a:t>
            </a:r>
            <a:r>
              <a:rPr lang="de-DE" altLang="de-DE" sz="2800" b="1" i="1">
                <a:latin typeface="Times New Roman" panose="02020603050405020304" pitchFamily="18" charset="0"/>
              </a:rPr>
              <a:t>. </a:t>
            </a:r>
          </a:p>
          <a:p>
            <a:pPr eaLnBrk="1" hangingPunct="1"/>
            <a:r>
              <a:rPr lang="de-DE" altLang="de-DE" i="1">
                <a:latin typeface="Times New Roman" panose="02020603050405020304" pitchFamily="18" charset="0"/>
              </a:rPr>
              <a:t>Er stellt fest,  </a:t>
            </a:r>
            <a:r>
              <a:rPr lang="de-DE" altLang="de-DE" b="1">
                <a:solidFill>
                  <a:srgbClr val="CC0099"/>
                </a:solidFill>
              </a:rPr>
              <a:t>daß ihm alles</a:t>
            </a:r>
            <a:r>
              <a:rPr lang="de-DE" altLang="de-DE"/>
              <a:t>, </a:t>
            </a:r>
            <a:br>
              <a:rPr lang="de-DE" altLang="de-DE"/>
            </a:br>
            <a:r>
              <a:rPr lang="de-DE" altLang="de-DE" b="1">
                <a:solidFill>
                  <a:srgbClr val="008000"/>
                </a:solidFill>
              </a:rPr>
              <a:t>worauf ich als Examinator mich nicht ohne Mühe </a:t>
            </a:r>
            <a:br>
              <a:rPr lang="de-DE" altLang="de-DE" b="1">
                <a:solidFill>
                  <a:srgbClr val="008000"/>
                </a:solidFill>
              </a:rPr>
            </a:br>
            <a:r>
              <a:rPr lang="de-DE" altLang="de-DE" b="1">
                <a:solidFill>
                  <a:srgbClr val="008000"/>
                </a:solidFill>
              </a:rPr>
              <a:t>vorbereitet hatte,</a:t>
            </a:r>
            <a:r>
              <a:rPr lang="de-DE" altLang="de-DE"/>
              <a:t> ..., </a:t>
            </a:r>
            <a:r>
              <a:rPr lang="de-DE" altLang="de-DE" b="1">
                <a:solidFill>
                  <a:srgbClr val="CC0099"/>
                </a:solidFill>
              </a:rPr>
              <a:t>geläufig war.</a:t>
            </a:r>
          </a:p>
        </p:txBody>
      </p:sp>
      <p:sp>
        <p:nvSpPr>
          <p:cNvPr id="62473" name="Text Box 12">
            <a:extLst>
              <a:ext uri="{FF2B5EF4-FFF2-40B4-BE49-F238E27FC236}">
                <a16:creationId xmlns:a16="http://schemas.microsoft.com/office/drawing/2014/main" id="{2D131553-FFF6-152A-B3B1-F45AC38BCC3F}"/>
              </a:ext>
            </a:extLst>
          </p:cNvPr>
          <p:cNvSpPr txBox="1">
            <a:spLocks noChangeArrowheads="1"/>
          </p:cNvSpPr>
          <p:nvPr/>
        </p:nvSpPr>
        <p:spPr bwMode="auto">
          <a:xfrm>
            <a:off x="1403350" y="1700213"/>
            <a:ext cx="749141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i="1">
                <a:latin typeface="Times New Roman" panose="02020603050405020304" pitchFamily="18" charset="0"/>
              </a:rPr>
              <a:t>Pfingsten 1845 leiht Schmalfuß seinem Schüler das neueste </a:t>
            </a:r>
            <a:br>
              <a:rPr lang="de-DE" altLang="de-DE" i="1">
                <a:latin typeface="Times New Roman" panose="02020603050405020304" pitchFamily="18" charset="0"/>
              </a:rPr>
            </a:br>
            <a:r>
              <a:rPr lang="de-DE" altLang="de-DE" i="1">
                <a:latin typeface="Times New Roman" panose="02020603050405020304" pitchFamily="18" charset="0"/>
              </a:rPr>
              <a:t>Buch von Legendre aus</a:t>
            </a:r>
            <a:r>
              <a:rPr lang="de-DE" altLang="de-DE">
                <a:latin typeface="Times New Roman" panose="02020603050405020304" pitchFamily="18" charset="0"/>
              </a:rPr>
              <a:t>  </a:t>
            </a:r>
          </a:p>
        </p:txBody>
      </p:sp>
      <p:sp>
        <p:nvSpPr>
          <p:cNvPr id="36877" name="Text Box 13">
            <a:extLst>
              <a:ext uri="{FF2B5EF4-FFF2-40B4-BE49-F238E27FC236}">
                <a16:creationId xmlns:a16="http://schemas.microsoft.com/office/drawing/2014/main" id="{A02EA66F-F36A-4B66-DDE3-8DC1400D8FDE}"/>
              </a:ext>
            </a:extLst>
          </p:cNvPr>
          <p:cNvSpPr txBox="1">
            <a:spLocks noChangeArrowheads="1"/>
          </p:cNvSpPr>
          <p:nvPr/>
        </p:nvSpPr>
        <p:spPr bwMode="auto">
          <a:xfrm>
            <a:off x="1958975" y="2441575"/>
            <a:ext cx="65452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b="1">
                <a:solidFill>
                  <a:srgbClr val="CC0099"/>
                </a:solidFill>
                <a:latin typeface="Times New Roman" panose="02020603050405020304" pitchFamily="18" charset="0"/>
              </a:rPr>
              <a:t>and Bernhard read the 900 page book in six days</a:t>
            </a:r>
          </a:p>
        </p:txBody>
      </p:sp>
      <p:sp>
        <p:nvSpPr>
          <p:cNvPr id="36878" name="Text Box 14">
            <a:extLst>
              <a:ext uri="{FF2B5EF4-FFF2-40B4-BE49-F238E27FC236}">
                <a16:creationId xmlns:a16="http://schemas.microsoft.com/office/drawing/2014/main" id="{ADC56BC6-479B-0EF9-C44F-165DE87B74E9}"/>
              </a:ext>
            </a:extLst>
          </p:cNvPr>
          <p:cNvSpPr txBox="1">
            <a:spLocks noChangeArrowheads="1"/>
          </p:cNvSpPr>
          <p:nvPr/>
        </p:nvSpPr>
        <p:spPr bwMode="auto">
          <a:xfrm>
            <a:off x="6804025" y="2852738"/>
            <a:ext cx="19431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de-DE" altLang="de-DE" sz="2000" b="1">
                <a:solidFill>
                  <a:srgbClr val="008000"/>
                </a:solidFill>
                <a:latin typeface="Times New Roman" panose="02020603050405020304" pitchFamily="18" charset="0"/>
              </a:rPr>
              <a:t>aus St. Andrews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87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687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68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75" grpId="0"/>
      <p:bldP spid="36877" grpId="0"/>
      <p:bldP spid="3687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903" name="Picture 15" descr="ABI1KLAS">
            <a:extLst>
              <a:ext uri="{FF2B5EF4-FFF2-40B4-BE49-F238E27FC236}">
                <a16:creationId xmlns:a16="http://schemas.microsoft.com/office/drawing/2014/main" id="{4EB5440F-A729-E7DE-462E-A78CD4E257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3068638"/>
            <a:ext cx="79216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06" name="Text Box 18">
            <a:extLst>
              <a:ext uri="{FF2B5EF4-FFF2-40B4-BE49-F238E27FC236}">
                <a16:creationId xmlns:a16="http://schemas.microsoft.com/office/drawing/2014/main" id="{F866FAE1-24B6-E6EA-2C5C-6D6D6EBDCB8A}"/>
              </a:ext>
            </a:extLst>
          </p:cNvPr>
          <p:cNvSpPr txBox="1">
            <a:spLocks noChangeArrowheads="1"/>
          </p:cNvSpPr>
          <p:nvPr/>
        </p:nvSpPr>
        <p:spPr bwMode="auto">
          <a:xfrm>
            <a:off x="971550" y="4027488"/>
            <a:ext cx="7777163" cy="228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b="1">
                <a:latin typeface="Times New Roman" panose="02020603050405020304" pitchFamily="18" charset="0"/>
              </a:rPr>
              <a:t>Bernhard Georg Friedrich Riemann, </a:t>
            </a:r>
            <a:r>
              <a:rPr lang="de-DE" altLang="de-DE">
                <a:latin typeface="Times New Roman" panose="02020603050405020304" pitchFamily="18" charset="0"/>
              </a:rPr>
              <a:t> geboren 17. September 1826 zu Breselenz, Sohn des Pastors Riemann zu Quickborn bei Dannenberg, lutherischer Konfession, besuchte zwei Jahre lang das Lyzeum zu Hannover, seit Ostern 1842 das Gymnasium Johanneum, und zwar die erste Klasse seit Ostern 1844.</a:t>
            </a:r>
          </a:p>
        </p:txBody>
      </p:sp>
      <p:sp>
        <p:nvSpPr>
          <p:cNvPr id="64516" name="Rectangle 2">
            <a:extLst>
              <a:ext uri="{FF2B5EF4-FFF2-40B4-BE49-F238E27FC236}">
                <a16:creationId xmlns:a16="http://schemas.microsoft.com/office/drawing/2014/main" id="{813D16BC-0E48-1846-E782-2AAAF522951F}"/>
              </a:ext>
            </a:extLst>
          </p:cNvPr>
          <p:cNvSpPr>
            <a:spLocks noGrp="1" noChangeArrowheads="1"/>
          </p:cNvSpPr>
          <p:nvPr>
            <p:ph type="ctrTitle"/>
          </p:nvPr>
        </p:nvSpPr>
        <p:spPr>
          <a:xfrm>
            <a:off x="1476375" y="476250"/>
            <a:ext cx="7272338" cy="792163"/>
          </a:xfrm>
        </p:spPr>
        <p:txBody>
          <a:bodyPr anchor="ctr"/>
          <a:lstStyle/>
          <a:p>
            <a:pPr eaLnBrk="1" hangingPunct="1"/>
            <a:r>
              <a:rPr lang="de-DE" altLang="de-DE" sz="4400"/>
              <a:t>Abitur bei Schmalfuß</a:t>
            </a:r>
            <a:endParaRPr lang="de-DE" altLang="de-DE" sz="3200"/>
          </a:p>
        </p:txBody>
      </p:sp>
      <p:sp>
        <p:nvSpPr>
          <p:cNvPr id="64517" name="Rectangle 3">
            <a:extLst>
              <a:ext uri="{FF2B5EF4-FFF2-40B4-BE49-F238E27FC236}">
                <a16:creationId xmlns:a16="http://schemas.microsoft.com/office/drawing/2014/main" id="{654619FB-8CF0-496C-42DB-A83660CB1161}"/>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sp>
        <p:nvSpPr>
          <p:cNvPr id="64518" name="Text Box 4">
            <a:extLst>
              <a:ext uri="{FF2B5EF4-FFF2-40B4-BE49-F238E27FC236}">
                <a16:creationId xmlns:a16="http://schemas.microsoft.com/office/drawing/2014/main" id="{435F0BDF-B045-5164-821C-C3EF40AA97D1}"/>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64519" name="Text Box 5">
            <a:extLst>
              <a:ext uri="{FF2B5EF4-FFF2-40B4-BE49-F238E27FC236}">
                <a16:creationId xmlns:a16="http://schemas.microsoft.com/office/drawing/2014/main" id="{12E9BE37-138D-4DA6-7CE1-B49C955484A0}"/>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pic>
        <p:nvPicPr>
          <p:cNvPr id="64520" name="Picture 6" descr="Johanneum1841-streifen">
            <a:extLst>
              <a:ext uri="{FF2B5EF4-FFF2-40B4-BE49-F238E27FC236}">
                <a16:creationId xmlns:a16="http://schemas.microsoft.com/office/drawing/2014/main" id="{ECECE7B6-628B-7528-7B19-5219762226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260350"/>
            <a:ext cx="649288"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21" name="AutoShape 13">
            <a:extLst>
              <a:ext uri="{FF2B5EF4-FFF2-40B4-BE49-F238E27FC236}">
                <a16:creationId xmlns:a16="http://schemas.microsoft.com/office/drawing/2014/main" id="{D380098B-8A70-0DF4-D120-E494377B903A}"/>
              </a:ext>
            </a:extLst>
          </p:cNvPr>
          <p:cNvSpPr>
            <a:spLocks noChangeArrowheads="1"/>
          </p:cNvSpPr>
          <p:nvPr/>
        </p:nvSpPr>
        <p:spPr bwMode="auto">
          <a:xfrm>
            <a:off x="1042988" y="1268413"/>
            <a:ext cx="5832475" cy="86360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a:latin typeface="Times New Roman" panose="02020603050405020304" pitchFamily="18" charset="0"/>
              </a:rPr>
              <a:t>So überzeugt Schmalfuß die Lehrer-Conferenz </a:t>
            </a:r>
          </a:p>
          <a:p>
            <a:pPr algn="ctr" eaLnBrk="1" hangingPunct="1"/>
            <a:r>
              <a:rPr lang="de-DE" altLang="de-DE">
                <a:latin typeface="Times New Roman" panose="02020603050405020304" pitchFamily="18" charset="0"/>
              </a:rPr>
              <a:t>von Bernhard Riemanns Fähigkeiten</a:t>
            </a:r>
            <a:endParaRPr lang="de-DE" altLang="de-DE" sz="3600">
              <a:latin typeface="Times New Roman" panose="02020603050405020304" pitchFamily="18" charset="0"/>
            </a:endParaRPr>
          </a:p>
        </p:txBody>
      </p:sp>
      <p:sp>
        <p:nvSpPr>
          <p:cNvPr id="37902" name="AutoShape 14">
            <a:extLst>
              <a:ext uri="{FF2B5EF4-FFF2-40B4-BE49-F238E27FC236}">
                <a16:creationId xmlns:a16="http://schemas.microsoft.com/office/drawing/2014/main" id="{9E7A61A8-5F74-301C-A5E5-FEB43D94348A}"/>
              </a:ext>
            </a:extLst>
          </p:cNvPr>
          <p:cNvSpPr>
            <a:spLocks noChangeArrowheads="1"/>
          </p:cNvSpPr>
          <p:nvPr/>
        </p:nvSpPr>
        <p:spPr bwMode="auto">
          <a:xfrm rot="-1078603">
            <a:off x="4859338" y="2205038"/>
            <a:ext cx="3995737" cy="64770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a:latin typeface="Times New Roman" panose="02020603050405020304" pitchFamily="18" charset="0"/>
              </a:rPr>
              <a:t>Zumal der Abituraufsatz </a:t>
            </a:r>
          </a:p>
          <a:p>
            <a:pPr algn="ctr" eaLnBrk="1" hangingPunct="1"/>
            <a:r>
              <a:rPr lang="de-DE" altLang="de-DE">
                <a:latin typeface="Times New Roman" panose="02020603050405020304" pitchFamily="18" charset="0"/>
              </a:rPr>
              <a:t>nicht fertig wurde</a:t>
            </a:r>
          </a:p>
        </p:txBody>
      </p:sp>
      <p:pic>
        <p:nvPicPr>
          <p:cNvPr id="37904" name="Picture 16" descr="ABIANF">
            <a:extLst>
              <a:ext uri="{FF2B5EF4-FFF2-40B4-BE49-F238E27FC236}">
                <a16:creationId xmlns:a16="http://schemas.microsoft.com/office/drawing/2014/main" id="{74CF43B5-C769-8976-79C4-E1AFF00C59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0113" y="4149725"/>
            <a:ext cx="7920037" cy="155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7902"/>
                                        </p:tgtEl>
                                        <p:attrNameLst>
                                          <p:attrName>style.visibility</p:attrName>
                                        </p:attrNameLst>
                                      </p:cBhvr>
                                      <p:to>
                                        <p:strVal val="visible"/>
                                      </p:to>
                                    </p:set>
                                    <p:anim calcmode="lin" valueType="num">
                                      <p:cBhvr>
                                        <p:cTn id="7" dur="1000" fill="hold"/>
                                        <p:tgtEl>
                                          <p:spTgt spid="37902"/>
                                        </p:tgtEl>
                                        <p:attrNameLst>
                                          <p:attrName>ppt_w</p:attrName>
                                        </p:attrNameLst>
                                      </p:cBhvr>
                                      <p:tavLst>
                                        <p:tav tm="0">
                                          <p:val>
                                            <p:fltVal val="0"/>
                                          </p:val>
                                        </p:tav>
                                        <p:tav tm="100000">
                                          <p:val>
                                            <p:strVal val="#ppt_w"/>
                                          </p:val>
                                        </p:tav>
                                      </p:tavLst>
                                    </p:anim>
                                    <p:anim calcmode="lin" valueType="num">
                                      <p:cBhvr>
                                        <p:cTn id="8" dur="1000" fill="hold"/>
                                        <p:tgtEl>
                                          <p:spTgt spid="37902"/>
                                        </p:tgtEl>
                                        <p:attrNameLst>
                                          <p:attrName>ppt_h</p:attrName>
                                        </p:attrNameLst>
                                      </p:cBhvr>
                                      <p:tavLst>
                                        <p:tav tm="0">
                                          <p:val>
                                            <p:fltVal val="0"/>
                                          </p:val>
                                        </p:tav>
                                        <p:tav tm="100000">
                                          <p:val>
                                            <p:strVal val="#ppt_h"/>
                                          </p:val>
                                        </p:tav>
                                      </p:tavLst>
                                    </p:anim>
                                    <p:anim calcmode="lin" valueType="num">
                                      <p:cBhvr>
                                        <p:cTn id="9" dur="1000" fill="hold"/>
                                        <p:tgtEl>
                                          <p:spTgt spid="3790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790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790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790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xit" presetSubtype="0" fill="hold" nodeType="clickEffect">
                                  <p:stCondLst>
                                    <p:cond delay="0"/>
                                  </p:stCondLst>
                                  <p:childTnLst>
                                    <p:animEffect transition="out" filter="fade">
                                      <p:cBhvr>
                                        <p:cTn id="22" dur="2000"/>
                                        <p:tgtEl>
                                          <p:spTgt spid="37904"/>
                                        </p:tgtEl>
                                      </p:cBhvr>
                                    </p:animEffect>
                                    <p:set>
                                      <p:cBhvr>
                                        <p:cTn id="23" dur="1" fill="hold">
                                          <p:stCondLst>
                                            <p:cond delay="1999"/>
                                          </p:stCondLst>
                                        </p:cTn>
                                        <p:tgtEl>
                                          <p:spTgt spid="37904"/>
                                        </p:tgtEl>
                                        <p:attrNameLst>
                                          <p:attrName>style.visibility</p:attrName>
                                        </p:attrNameLst>
                                      </p:cBhvr>
                                      <p:to>
                                        <p:strVal val="hidden"/>
                                      </p:to>
                                    </p:set>
                                  </p:childTnLst>
                                </p:cTn>
                              </p:par>
                              <p:par>
                                <p:cTn id="24" presetID="10" presetClass="entr" presetSubtype="0" fill="hold" grpId="0" nodeType="withEffect">
                                  <p:stCondLst>
                                    <p:cond delay="0"/>
                                  </p:stCondLst>
                                  <p:childTnLst>
                                    <p:set>
                                      <p:cBhvr>
                                        <p:cTn id="25" dur="1" fill="hold">
                                          <p:stCondLst>
                                            <p:cond delay="0"/>
                                          </p:stCondLst>
                                        </p:cTn>
                                        <p:tgtEl>
                                          <p:spTgt spid="37906"/>
                                        </p:tgtEl>
                                        <p:attrNameLst>
                                          <p:attrName>style.visibility</p:attrName>
                                        </p:attrNameLst>
                                      </p:cBhvr>
                                      <p:to>
                                        <p:strVal val="visible"/>
                                      </p:to>
                                    </p:set>
                                    <p:animEffect transition="in" filter="fade">
                                      <p:cBhvr>
                                        <p:cTn id="26" dur="2000"/>
                                        <p:tgtEl>
                                          <p:spTgt spid="379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06" grpId="0"/>
      <p:bldP spid="3790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ABI1KLAS">
            <a:extLst>
              <a:ext uri="{FF2B5EF4-FFF2-40B4-BE49-F238E27FC236}">
                <a16:creationId xmlns:a16="http://schemas.microsoft.com/office/drawing/2014/main" id="{D0C89E33-8094-8A59-C5DE-560325184C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988" y="1125538"/>
            <a:ext cx="79216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3" name="Rectangle 3">
            <a:extLst>
              <a:ext uri="{FF2B5EF4-FFF2-40B4-BE49-F238E27FC236}">
                <a16:creationId xmlns:a16="http://schemas.microsoft.com/office/drawing/2014/main" id="{EDF63B82-AC76-28AC-B180-94F3DE7A35D1}"/>
              </a:ext>
            </a:extLst>
          </p:cNvPr>
          <p:cNvSpPr>
            <a:spLocks noGrp="1" noChangeArrowheads="1"/>
          </p:cNvSpPr>
          <p:nvPr>
            <p:ph type="ctrTitle"/>
          </p:nvPr>
        </p:nvSpPr>
        <p:spPr>
          <a:xfrm>
            <a:off x="1476375" y="476250"/>
            <a:ext cx="7272338" cy="792163"/>
          </a:xfrm>
        </p:spPr>
        <p:txBody>
          <a:bodyPr anchor="ctr"/>
          <a:lstStyle/>
          <a:p>
            <a:pPr eaLnBrk="1" hangingPunct="1"/>
            <a:r>
              <a:rPr lang="de-DE" altLang="de-DE" sz="4000"/>
              <a:t>Abiturzeugnis „Erster Klasse“</a:t>
            </a:r>
            <a:endParaRPr lang="de-DE" altLang="de-DE" sz="2800"/>
          </a:p>
        </p:txBody>
      </p:sp>
      <p:sp>
        <p:nvSpPr>
          <p:cNvPr id="66564" name="Rectangle 4">
            <a:extLst>
              <a:ext uri="{FF2B5EF4-FFF2-40B4-BE49-F238E27FC236}">
                <a16:creationId xmlns:a16="http://schemas.microsoft.com/office/drawing/2014/main" id="{DA797FB6-1209-EC37-16A1-2D8C1E91D590}"/>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sp>
        <p:nvSpPr>
          <p:cNvPr id="66565" name="Text Box 5">
            <a:extLst>
              <a:ext uri="{FF2B5EF4-FFF2-40B4-BE49-F238E27FC236}">
                <a16:creationId xmlns:a16="http://schemas.microsoft.com/office/drawing/2014/main" id="{8766CDC9-CEF1-1BAB-2067-589CC9A30BAB}"/>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66566" name="Text Box 6">
            <a:extLst>
              <a:ext uri="{FF2B5EF4-FFF2-40B4-BE49-F238E27FC236}">
                <a16:creationId xmlns:a16="http://schemas.microsoft.com/office/drawing/2014/main" id="{0AB29235-456D-5A3C-831D-5572C0AC355B}"/>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pic>
        <p:nvPicPr>
          <p:cNvPr id="66567" name="Picture 7" descr="Johanneum1841-streifen">
            <a:extLst>
              <a:ext uri="{FF2B5EF4-FFF2-40B4-BE49-F238E27FC236}">
                <a16:creationId xmlns:a16="http://schemas.microsoft.com/office/drawing/2014/main" id="{A62BCDD1-E94B-6487-CD80-C48DB98269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260350"/>
            <a:ext cx="649288"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8" name="Text Box 11">
            <a:extLst>
              <a:ext uri="{FF2B5EF4-FFF2-40B4-BE49-F238E27FC236}">
                <a16:creationId xmlns:a16="http://schemas.microsoft.com/office/drawing/2014/main" id="{F99DF0E7-3B91-7F0A-1DCB-F8C34F924ED5}"/>
              </a:ext>
            </a:extLst>
          </p:cNvPr>
          <p:cNvSpPr txBox="1">
            <a:spLocks noChangeArrowheads="1"/>
          </p:cNvSpPr>
          <p:nvPr/>
        </p:nvSpPr>
        <p:spPr bwMode="auto">
          <a:xfrm>
            <a:off x="1258888" y="2276475"/>
            <a:ext cx="7416800" cy="374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a:latin typeface="Times New Roman" panose="02020603050405020304" pitchFamily="18" charset="0"/>
              </a:rPr>
              <a:t>... Seine </a:t>
            </a:r>
            <a:r>
              <a:rPr lang="de-DE" altLang="de-DE" b="1">
                <a:latin typeface="Times New Roman" panose="02020603050405020304" pitchFamily="18" charset="0"/>
              </a:rPr>
              <a:t>sittliche Aufführung </a:t>
            </a:r>
            <a:r>
              <a:rPr lang="de-DE" altLang="de-DE">
                <a:latin typeface="Times New Roman" panose="02020603050405020304" pitchFamily="18" charset="0"/>
              </a:rPr>
              <a:t>in und außerhalb der Schule war sehr gut. Sein </a:t>
            </a:r>
            <a:r>
              <a:rPr lang="de-DE" altLang="de-DE" b="1">
                <a:latin typeface="Times New Roman" panose="02020603050405020304" pitchFamily="18" charset="0"/>
              </a:rPr>
              <a:t>Schulbesuch</a:t>
            </a:r>
            <a:r>
              <a:rPr lang="de-DE" altLang="de-DE">
                <a:latin typeface="Times New Roman" panose="02020603050405020304" pitchFamily="18" charset="0"/>
              </a:rPr>
              <a:t> war regelmäßig, doch in letzterem Jahre mehrmal anhaltend durch </a:t>
            </a:r>
            <a:r>
              <a:rPr lang="de-DE" altLang="de-DE">
                <a:solidFill>
                  <a:srgbClr val="FF0066"/>
                </a:solidFill>
                <a:latin typeface="Times New Roman" panose="02020603050405020304" pitchFamily="18" charset="0"/>
              </a:rPr>
              <a:t>Krankheit</a:t>
            </a:r>
            <a:r>
              <a:rPr lang="de-DE" altLang="de-DE">
                <a:latin typeface="Times New Roman" panose="02020603050405020304" pitchFamily="18" charset="0"/>
              </a:rPr>
              <a:t> unterbrochen, seine </a:t>
            </a:r>
            <a:r>
              <a:rPr lang="de-DE" altLang="de-DE" b="1">
                <a:latin typeface="Times New Roman" panose="02020603050405020304" pitchFamily="18" charset="0"/>
              </a:rPr>
              <a:t>Aufmerksamkeit </a:t>
            </a:r>
            <a:r>
              <a:rPr lang="de-DE" altLang="de-DE">
                <a:latin typeface="Times New Roman" panose="02020603050405020304" pitchFamily="18" charset="0"/>
              </a:rPr>
              <a:t>recht gut, doch nicht in allen Unterrichtsgegenständen gleichmäßig, sein </a:t>
            </a:r>
            <a:r>
              <a:rPr lang="de-DE" altLang="de-DE" b="1">
                <a:latin typeface="Times New Roman" panose="02020603050405020304" pitchFamily="18" charset="0"/>
              </a:rPr>
              <a:t>häuslicher Fleiß</a:t>
            </a:r>
            <a:r>
              <a:rPr lang="de-DE" altLang="de-DE">
                <a:latin typeface="Times New Roman" panose="02020603050405020304" pitchFamily="18" charset="0"/>
              </a:rPr>
              <a:t> zwar angestrengt, aber durch eigene Neigung bedingt und deshalb den Forderungen der Schule nicht immer entsprechend, namentlich wurde die Ablieferung der freien Aufsätze häufig verspätet. Allgemeines Prädikat des Fleißes</a:t>
            </a:r>
            <a:r>
              <a:rPr lang="de-DE" altLang="de-DE" b="1">
                <a:latin typeface="Times New Roman" panose="02020603050405020304" pitchFamily="18" charset="0"/>
              </a:rPr>
              <a:t>  </a:t>
            </a:r>
            <a:r>
              <a:rPr lang="de-DE" altLang="de-DE" b="1">
                <a:solidFill>
                  <a:srgbClr val="CC0099"/>
                </a:solidFill>
                <a:latin typeface="Times New Roman" panose="02020603050405020304" pitchFamily="18" charset="0"/>
              </a:rPr>
              <a:t>gut.</a:t>
            </a:r>
            <a:r>
              <a:rPr lang="de-DE" altLang="de-DE">
                <a:latin typeface="Times New Roman" panose="02020603050405020304" pitchFamily="18" charset="0"/>
              </a:rPr>
              <a:t>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3">
            <a:extLst>
              <a:ext uri="{FF2B5EF4-FFF2-40B4-BE49-F238E27FC236}">
                <a16:creationId xmlns:a16="http://schemas.microsoft.com/office/drawing/2014/main" id="{739128FE-7BFC-6E7B-3666-7BE607BC349C}"/>
              </a:ext>
            </a:extLst>
          </p:cNvPr>
          <p:cNvSpPr>
            <a:spLocks noGrp="1" noChangeArrowheads="1"/>
          </p:cNvSpPr>
          <p:nvPr>
            <p:ph type="ctrTitle"/>
          </p:nvPr>
        </p:nvSpPr>
        <p:spPr>
          <a:xfrm>
            <a:off x="1187450" y="0"/>
            <a:ext cx="7272338" cy="792163"/>
          </a:xfrm>
        </p:spPr>
        <p:txBody>
          <a:bodyPr anchor="ctr"/>
          <a:lstStyle/>
          <a:p>
            <a:pPr eaLnBrk="1" hangingPunct="1"/>
            <a:r>
              <a:rPr lang="de-DE" altLang="de-DE" sz="4000"/>
              <a:t>Abiturzeugnis „Erster Klasse“</a:t>
            </a:r>
            <a:endParaRPr lang="de-DE" altLang="de-DE" sz="2800"/>
          </a:p>
        </p:txBody>
      </p:sp>
      <p:sp>
        <p:nvSpPr>
          <p:cNvPr id="68611" name="Rectangle 4">
            <a:extLst>
              <a:ext uri="{FF2B5EF4-FFF2-40B4-BE49-F238E27FC236}">
                <a16:creationId xmlns:a16="http://schemas.microsoft.com/office/drawing/2014/main" id="{3723DA0F-5B82-5364-A299-756458308C7C}"/>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sp>
        <p:nvSpPr>
          <p:cNvPr id="68612" name="Text Box 5">
            <a:extLst>
              <a:ext uri="{FF2B5EF4-FFF2-40B4-BE49-F238E27FC236}">
                <a16:creationId xmlns:a16="http://schemas.microsoft.com/office/drawing/2014/main" id="{8D1DBB77-80A5-4642-EC61-99E11828D5E1}"/>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68613" name="Text Box 6">
            <a:extLst>
              <a:ext uri="{FF2B5EF4-FFF2-40B4-BE49-F238E27FC236}">
                <a16:creationId xmlns:a16="http://schemas.microsoft.com/office/drawing/2014/main" id="{A393A703-D114-7025-7520-1DC4C76CC52A}"/>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pic>
        <p:nvPicPr>
          <p:cNvPr id="68614" name="Picture 7" descr="Johanneum1841-streifen">
            <a:extLst>
              <a:ext uri="{FF2B5EF4-FFF2-40B4-BE49-F238E27FC236}">
                <a16:creationId xmlns:a16="http://schemas.microsoft.com/office/drawing/2014/main" id="{EF563F9C-B42D-40FD-2017-BF3AC43382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260350"/>
            <a:ext cx="649288"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5" name="Text Box 8">
            <a:extLst>
              <a:ext uri="{FF2B5EF4-FFF2-40B4-BE49-F238E27FC236}">
                <a16:creationId xmlns:a16="http://schemas.microsoft.com/office/drawing/2014/main" id="{C7F8EE21-4AE5-5974-59D0-90B1FAD629E5}"/>
              </a:ext>
            </a:extLst>
          </p:cNvPr>
          <p:cNvSpPr txBox="1">
            <a:spLocks noChangeArrowheads="1"/>
          </p:cNvSpPr>
          <p:nvPr/>
        </p:nvSpPr>
        <p:spPr bwMode="auto">
          <a:xfrm>
            <a:off x="1187450" y="620713"/>
            <a:ext cx="7416800" cy="557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sz="2000" b="1">
                <a:latin typeface="Times New Roman" panose="02020603050405020304" pitchFamily="18" charset="0"/>
              </a:rPr>
              <a:t>Kenntnisse</a:t>
            </a:r>
          </a:p>
          <a:p>
            <a:pPr eaLnBrk="1" hangingPunct="1"/>
            <a:r>
              <a:rPr lang="de-DE" altLang="de-DE" sz="2000" b="1">
                <a:latin typeface="Times New Roman" panose="02020603050405020304" pitchFamily="18" charset="0"/>
              </a:rPr>
              <a:t>1. Religion. </a:t>
            </a:r>
            <a:r>
              <a:rPr lang="de-DE" altLang="de-DE" sz="2000">
                <a:latin typeface="Times New Roman" panose="02020603050405020304" pitchFamily="18" charset="0"/>
              </a:rPr>
              <a:t>Er ist bekannt mit den Grundwahrheiten der christlichen Glaubens- und Sittenlehre  mit den wesentlichen Unterscheidungspunkten der wichtigsten Konfessionen mit den Hauptmomenten der Kirchengeschichte und dem Inhalte der biblischen Bücher.</a:t>
            </a:r>
          </a:p>
          <a:p>
            <a:pPr eaLnBrk="1" hangingPunct="1"/>
            <a:r>
              <a:rPr lang="de-DE" altLang="de-DE" sz="2000">
                <a:latin typeface="Times New Roman" panose="02020603050405020304" pitchFamily="18" charset="0"/>
              </a:rPr>
              <a:t>Allgemeines Prädikat  </a:t>
            </a:r>
            <a:r>
              <a:rPr lang="de-DE" altLang="de-DE" sz="2000" b="1">
                <a:solidFill>
                  <a:srgbClr val="CC0099"/>
                </a:solidFill>
                <a:latin typeface="Times New Roman" panose="02020603050405020304" pitchFamily="18" charset="0"/>
              </a:rPr>
              <a:t>recht gut</a:t>
            </a:r>
            <a:r>
              <a:rPr lang="de-DE" altLang="de-DE" sz="2000">
                <a:solidFill>
                  <a:srgbClr val="CC0099"/>
                </a:solidFill>
                <a:latin typeface="Times New Roman" panose="02020603050405020304" pitchFamily="18" charset="0"/>
              </a:rPr>
              <a:t>.</a:t>
            </a:r>
          </a:p>
          <a:p>
            <a:pPr eaLnBrk="1" hangingPunct="1"/>
            <a:r>
              <a:rPr lang="de-DE" altLang="de-DE" sz="2000" b="1">
                <a:latin typeface="Times New Roman" panose="02020603050405020304" pitchFamily="18" charset="0"/>
              </a:rPr>
              <a:t>2. Deutsche Sprache. </a:t>
            </a:r>
            <a:r>
              <a:rPr lang="de-DE" altLang="de-DE" sz="2000">
                <a:latin typeface="Times New Roman" panose="02020603050405020304" pitchFamily="18" charset="0"/>
              </a:rPr>
              <a:t>Er ist wohlbekannt mit den Regeln der Grammatik und des Stils und hat sich durch Lektüre mit einer bedeutenden Anzahl Klassiker bekannt gemacht. </a:t>
            </a:r>
            <a:r>
              <a:rPr lang="de-DE" altLang="de-DE" sz="2000" u="sng">
                <a:latin typeface="Times New Roman" panose="02020603050405020304" pitchFamily="18" charset="0"/>
              </a:rPr>
              <a:t>Seine Aufsätze wurden mit großer Mühsamkeit und peinlicher Langsamkeit gearbeitet</a:t>
            </a:r>
            <a:r>
              <a:rPr lang="de-DE" altLang="de-DE" sz="2000">
                <a:latin typeface="Times New Roman" panose="02020603050405020304" pitchFamily="18" charset="0"/>
              </a:rPr>
              <a:t>. </a:t>
            </a:r>
            <a:r>
              <a:rPr lang="de-DE" altLang="de-DE" sz="2000" b="1">
                <a:solidFill>
                  <a:srgbClr val="6600FF"/>
                </a:solidFill>
                <a:latin typeface="Times New Roman" panose="02020603050405020304" pitchFamily="18" charset="0"/>
              </a:rPr>
              <a:t>Die Prüfungsarbeit ist unvollendet geblieben</a:t>
            </a:r>
            <a:r>
              <a:rPr lang="de-DE" altLang="de-DE" sz="2000">
                <a:solidFill>
                  <a:srgbClr val="6600FF"/>
                </a:solidFill>
                <a:latin typeface="Times New Roman" panose="02020603050405020304" pitchFamily="18" charset="0"/>
              </a:rPr>
              <a:t>.</a:t>
            </a:r>
            <a:r>
              <a:rPr lang="de-DE" altLang="de-DE" sz="2000">
                <a:latin typeface="Times New Roman" panose="02020603050405020304" pitchFamily="18" charset="0"/>
              </a:rPr>
              <a:t> Seine Aufsätze empfehlen sich durch </a:t>
            </a:r>
            <a:r>
              <a:rPr lang="de-DE" altLang="de-DE" sz="2000" u="sng">
                <a:latin typeface="Times New Roman" panose="02020603050405020304" pitchFamily="18" charset="0"/>
              </a:rPr>
              <a:t>logisch richtige Anordnung und Verbindung der Gedanken, durch Richtigkeit des Urtheils und durch eine zusammenhängende, schlichte, meist fließende und gewandte Darstellung</a:t>
            </a:r>
            <a:r>
              <a:rPr lang="de-DE" altLang="de-DE" sz="2000">
                <a:latin typeface="Times New Roman" panose="02020603050405020304" pitchFamily="18" charset="0"/>
              </a:rPr>
              <a:t>, lassen jedoch Fülle des Inhalts und lebendigen Erguß der Phantasie vermißen. Sein mündlicher Ausdruck ist </a:t>
            </a:r>
            <a:r>
              <a:rPr lang="de-DE" altLang="de-DE" sz="2000" b="1">
                <a:solidFill>
                  <a:srgbClr val="CC0099"/>
                </a:solidFill>
                <a:latin typeface="Times New Roman" panose="02020603050405020304" pitchFamily="18" charset="0"/>
              </a:rPr>
              <a:t>gut</a:t>
            </a:r>
            <a:r>
              <a:rPr lang="de-DE" altLang="de-DE" sz="2000" b="1">
                <a:latin typeface="Times New Roman" panose="02020603050405020304" pitchFamily="18" charset="0"/>
              </a:rPr>
              <a:t>.</a:t>
            </a:r>
            <a:endParaRPr lang="de-DE" altLang="de-DE" sz="2000">
              <a:latin typeface="Times New Roman" panose="02020603050405020304" pitchFamily="18" charset="0"/>
            </a:endParaRPr>
          </a:p>
          <a:p>
            <a:pPr eaLnBrk="1" hangingPunct="1"/>
            <a:r>
              <a:rPr lang="de-DE" altLang="de-DE" sz="2000">
                <a:latin typeface="Times New Roman" panose="02020603050405020304" pitchFamily="18" charset="0"/>
              </a:rPr>
              <a:t>Allgemeines Prädikat  </a:t>
            </a:r>
            <a:r>
              <a:rPr lang="de-DE" altLang="de-DE" sz="2000" b="1">
                <a:solidFill>
                  <a:srgbClr val="CC0099"/>
                </a:solidFill>
                <a:latin typeface="Times New Roman" panose="02020603050405020304" pitchFamily="18" charset="0"/>
              </a:rPr>
              <a:t>gut</a:t>
            </a:r>
            <a:r>
              <a:rPr lang="de-DE" altLang="de-DE" sz="2000">
                <a:latin typeface="Times New Roman" panose="02020603050405020304" pitchFamily="18" charset="0"/>
              </a:rPr>
              <a:t>.</a:t>
            </a:r>
            <a:endParaRPr lang="de-DE" altLang="de-DE" sz="2000" b="1">
              <a:latin typeface="Times New Roman" panose="02020603050405020304"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3">
            <a:extLst>
              <a:ext uri="{FF2B5EF4-FFF2-40B4-BE49-F238E27FC236}">
                <a16:creationId xmlns:a16="http://schemas.microsoft.com/office/drawing/2014/main" id="{56B80167-5EDB-7106-A326-3A647ADA3817}"/>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sp>
        <p:nvSpPr>
          <p:cNvPr id="70659" name="Text Box 4">
            <a:extLst>
              <a:ext uri="{FF2B5EF4-FFF2-40B4-BE49-F238E27FC236}">
                <a16:creationId xmlns:a16="http://schemas.microsoft.com/office/drawing/2014/main" id="{0761D0DC-DF23-9DAA-4ED4-64D540D64363}"/>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70660" name="Text Box 5">
            <a:extLst>
              <a:ext uri="{FF2B5EF4-FFF2-40B4-BE49-F238E27FC236}">
                <a16:creationId xmlns:a16="http://schemas.microsoft.com/office/drawing/2014/main" id="{8423CD7C-6D8D-9710-8B4F-E22D78897677}"/>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pic>
        <p:nvPicPr>
          <p:cNvPr id="70661" name="Picture 6" descr="Johanneum1841-streifen">
            <a:extLst>
              <a:ext uri="{FF2B5EF4-FFF2-40B4-BE49-F238E27FC236}">
                <a16:creationId xmlns:a16="http://schemas.microsoft.com/office/drawing/2014/main" id="{688618F1-3554-C1C8-41B6-61ED11C37A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260350"/>
            <a:ext cx="649288"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2" name="Text Box 7">
            <a:extLst>
              <a:ext uri="{FF2B5EF4-FFF2-40B4-BE49-F238E27FC236}">
                <a16:creationId xmlns:a16="http://schemas.microsoft.com/office/drawing/2014/main" id="{56583A3F-F459-ADC3-95EF-4151A8FECA56}"/>
              </a:ext>
            </a:extLst>
          </p:cNvPr>
          <p:cNvSpPr txBox="1">
            <a:spLocks noChangeArrowheads="1"/>
          </p:cNvSpPr>
          <p:nvPr/>
        </p:nvSpPr>
        <p:spPr bwMode="auto">
          <a:xfrm>
            <a:off x="1187450" y="333375"/>
            <a:ext cx="7416800" cy="5959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sz="1600" b="1">
                <a:latin typeface="Times New Roman" panose="02020603050405020304" pitchFamily="18" charset="0"/>
              </a:rPr>
              <a:t>3. Lateinische Sprache. </a:t>
            </a:r>
            <a:r>
              <a:rPr lang="de-DE" altLang="de-DE" sz="1600">
                <a:latin typeface="Times New Roman" panose="02020603050405020304" pitchFamily="18" charset="0"/>
              </a:rPr>
              <a:t>Bei der Lektüre vermag er, wenn auch nicht rasch, in den Sinn und Zusammenhang auch der schwierigen Stellen einzudringen. Seine grammatischen Kenntnisse sind gut, seine stilistischen Arbeiten begründen ein günstiges Urtheil über die logische Durchdringung und Handhabung des lateinischen Sprachschatzes, wiewohl ihm ein reicher Vorrath an Redensarten und Wendungen(?) nicht zu Gebote zu stehen scheint. Sein Ausdruck empfiehlt sich durch Präcision und richtige Erfassung der Proprietät (?) , entbehrt aber des leichten Flusses. Im Sprechen ist er nur wenig geübt. Allgemeines Prädikat</a:t>
            </a:r>
            <a:r>
              <a:rPr lang="de-DE" altLang="de-DE" sz="1600" b="1">
                <a:solidFill>
                  <a:srgbClr val="CC0099"/>
                </a:solidFill>
                <a:latin typeface="Times New Roman" panose="02020603050405020304" pitchFamily="18" charset="0"/>
              </a:rPr>
              <a:t>  gut</a:t>
            </a:r>
            <a:r>
              <a:rPr lang="de-DE" altLang="de-DE" sz="1600" b="1">
                <a:latin typeface="Times New Roman" panose="02020603050405020304" pitchFamily="18" charset="0"/>
              </a:rPr>
              <a:t>.</a:t>
            </a:r>
          </a:p>
          <a:p>
            <a:pPr eaLnBrk="1" hangingPunct="1"/>
            <a:r>
              <a:rPr lang="de-DE" altLang="de-DE" sz="1600" b="1">
                <a:latin typeface="Times New Roman" panose="02020603050405020304" pitchFamily="18" charset="0"/>
              </a:rPr>
              <a:t>4. Griechische Sprache.</a:t>
            </a:r>
            <a:r>
              <a:rPr lang="de-DE" altLang="de-DE" sz="1600">
                <a:latin typeface="Times New Roman" panose="02020603050405020304" pitchFamily="18" charset="0"/>
              </a:rPr>
              <a:t> Von dem Verständniß der griechischen Schriftsteller gilt dasselbe, wie von den lateinischen. Seine Kenntnisse  in der Grammatik sind gut. Allgem.Prädikat </a:t>
            </a:r>
            <a:r>
              <a:rPr lang="de-DE" altLang="de-DE" sz="1600" b="1">
                <a:solidFill>
                  <a:srgbClr val="CC0099"/>
                </a:solidFill>
                <a:latin typeface="Times New Roman" panose="02020603050405020304" pitchFamily="18" charset="0"/>
              </a:rPr>
              <a:t> gut.</a:t>
            </a:r>
          </a:p>
          <a:p>
            <a:pPr eaLnBrk="1" hangingPunct="1"/>
            <a:r>
              <a:rPr lang="de-DE" altLang="de-DE" sz="1600" b="1">
                <a:latin typeface="Times New Roman" panose="02020603050405020304" pitchFamily="18" charset="0"/>
              </a:rPr>
              <a:t>5. Hebräische Sprache.</a:t>
            </a:r>
            <a:r>
              <a:rPr lang="de-DE" altLang="de-DE" sz="1600">
                <a:latin typeface="Times New Roman" panose="02020603050405020304" pitchFamily="18" charset="0"/>
              </a:rPr>
              <a:t> Er liest mit hinreichender Geläufigkeit, besitzt gründliche Kenntnisse in der Grammatik und übersetzt mit Fertigkeit die leichten alttestamentlichen Schriften.</a:t>
            </a:r>
          </a:p>
          <a:p>
            <a:pPr eaLnBrk="1" hangingPunct="1"/>
            <a:r>
              <a:rPr lang="de-DE" altLang="de-DE" sz="1600">
                <a:latin typeface="Times New Roman" panose="02020603050405020304" pitchFamily="18" charset="0"/>
              </a:rPr>
              <a:t>Allgemeines Prädikat</a:t>
            </a:r>
            <a:r>
              <a:rPr lang="de-DE" altLang="de-DE" sz="1600" b="1">
                <a:solidFill>
                  <a:srgbClr val="CC0099"/>
                </a:solidFill>
                <a:latin typeface="Times New Roman" panose="02020603050405020304" pitchFamily="18" charset="0"/>
              </a:rPr>
              <a:t>  Sehr gut.</a:t>
            </a:r>
          </a:p>
          <a:p>
            <a:pPr eaLnBrk="1" hangingPunct="1"/>
            <a:r>
              <a:rPr lang="de-DE" altLang="de-DE" sz="1600" b="1">
                <a:latin typeface="Times New Roman" panose="02020603050405020304" pitchFamily="18" charset="0"/>
              </a:rPr>
              <a:t>6. Französische Sprache.</a:t>
            </a:r>
            <a:r>
              <a:rPr lang="de-DE" altLang="de-DE" sz="1600">
                <a:latin typeface="Times New Roman" panose="02020603050405020304" pitchFamily="18" charset="0"/>
              </a:rPr>
              <a:t> Er übersetzt mit Leichtigkeit selbst die schweren Schriftsteller der neueren Zeit und schreibt beinahe frei von grammatischen Verstößen. Allgem.Prädikat  </a:t>
            </a:r>
            <a:r>
              <a:rPr lang="de-DE" altLang="de-DE" sz="1600" b="1">
                <a:solidFill>
                  <a:srgbClr val="CC0099"/>
                </a:solidFill>
                <a:latin typeface="Times New Roman" panose="02020603050405020304" pitchFamily="18" charset="0"/>
              </a:rPr>
              <a:t>gut.</a:t>
            </a:r>
          </a:p>
          <a:p>
            <a:pPr eaLnBrk="1" hangingPunct="1"/>
            <a:r>
              <a:rPr lang="de-DE" altLang="de-DE" sz="1600" b="1">
                <a:latin typeface="Times New Roman" panose="02020603050405020304" pitchFamily="18" charset="0"/>
              </a:rPr>
              <a:t>7. Englische Sprache.</a:t>
            </a:r>
            <a:r>
              <a:rPr lang="de-DE" altLang="de-DE" sz="1600">
                <a:latin typeface="Times New Roman" panose="02020603050405020304" pitchFamily="18" charset="0"/>
              </a:rPr>
              <a:t> In der Aussprache und in der Grammatik wird noch Sicherheit vermißt, im Verstehen und Übersetzen der Schriftsteller besitzt er eine ziemliche Fertigkeit.</a:t>
            </a:r>
          </a:p>
          <a:p>
            <a:pPr eaLnBrk="1" hangingPunct="1"/>
            <a:r>
              <a:rPr lang="de-DE" altLang="de-DE" sz="1600">
                <a:latin typeface="Times New Roman" panose="02020603050405020304" pitchFamily="18" charset="0"/>
              </a:rPr>
              <a:t>Allgemeines Prädikat</a:t>
            </a:r>
            <a:r>
              <a:rPr lang="de-DE" altLang="de-DE" sz="1600" b="1">
                <a:solidFill>
                  <a:srgbClr val="CC0099"/>
                </a:solidFill>
                <a:latin typeface="Times New Roman" panose="02020603050405020304" pitchFamily="18" charset="0"/>
              </a:rPr>
              <a:t>  gut.</a:t>
            </a:r>
          </a:p>
          <a:p>
            <a:pPr eaLnBrk="1" hangingPunct="1"/>
            <a:r>
              <a:rPr lang="de-DE" altLang="de-DE" sz="1600" b="1">
                <a:latin typeface="Times New Roman" panose="02020603050405020304" pitchFamily="18" charset="0"/>
              </a:rPr>
              <a:t>8. Geschichte und Geographie.</a:t>
            </a:r>
            <a:r>
              <a:rPr lang="de-DE" altLang="de-DE" sz="1600">
                <a:latin typeface="Times New Roman" panose="02020603050405020304" pitchFamily="18" charset="0"/>
              </a:rPr>
              <a:t> Seine Kenntnisse in allen Theilen der Geschichte haben das Prädikat</a:t>
            </a:r>
            <a:r>
              <a:rPr lang="de-DE" altLang="de-DE" sz="1600" b="1">
                <a:solidFill>
                  <a:srgbClr val="CC0099"/>
                </a:solidFill>
                <a:latin typeface="Times New Roman" panose="02020603050405020304" pitchFamily="18" charset="0"/>
              </a:rPr>
              <a:t>  recht gut  </a:t>
            </a:r>
            <a:r>
              <a:rPr lang="de-DE" altLang="de-DE" sz="1600">
                <a:latin typeface="Times New Roman" panose="02020603050405020304" pitchFamily="18" charset="0"/>
              </a:rPr>
              <a:t>erhalten, in der Geographie  </a:t>
            </a:r>
            <a:r>
              <a:rPr lang="de-DE" altLang="de-DE" sz="1600" b="1">
                <a:solidFill>
                  <a:srgbClr val="CC0099"/>
                </a:solidFill>
                <a:latin typeface="Times New Roman" panose="02020603050405020304" pitchFamily="18" charset="0"/>
              </a:rPr>
              <a:t>gut.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787B9115-82E3-4F73-D119-B2FB4103BBCA}"/>
              </a:ext>
            </a:extLst>
          </p:cNvPr>
          <p:cNvSpPr>
            <a:spLocks noGrp="1" noChangeArrowheads="1"/>
          </p:cNvSpPr>
          <p:nvPr>
            <p:ph type="ctrTitle"/>
          </p:nvPr>
        </p:nvSpPr>
        <p:spPr>
          <a:xfrm>
            <a:off x="1187450" y="0"/>
            <a:ext cx="7272338" cy="792163"/>
          </a:xfrm>
        </p:spPr>
        <p:txBody>
          <a:bodyPr anchor="ctr"/>
          <a:lstStyle/>
          <a:p>
            <a:pPr eaLnBrk="1" hangingPunct="1"/>
            <a:r>
              <a:rPr lang="de-DE" altLang="de-DE" sz="4000"/>
              <a:t>Abiturzeugnis „Erster Klasse“</a:t>
            </a:r>
            <a:endParaRPr lang="de-DE" altLang="de-DE" sz="2800"/>
          </a:p>
        </p:txBody>
      </p:sp>
      <p:sp>
        <p:nvSpPr>
          <p:cNvPr id="72707" name="Rectangle 3">
            <a:extLst>
              <a:ext uri="{FF2B5EF4-FFF2-40B4-BE49-F238E27FC236}">
                <a16:creationId xmlns:a16="http://schemas.microsoft.com/office/drawing/2014/main" id="{F1993818-E89F-6ABE-B1FE-69DFA3405D03}"/>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sp>
        <p:nvSpPr>
          <p:cNvPr id="72708" name="Text Box 4">
            <a:extLst>
              <a:ext uri="{FF2B5EF4-FFF2-40B4-BE49-F238E27FC236}">
                <a16:creationId xmlns:a16="http://schemas.microsoft.com/office/drawing/2014/main" id="{71E4D68F-FB62-3F75-88D6-D10F69BDF41E}"/>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72709" name="Text Box 5">
            <a:extLst>
              <a:ext uri="{FF2B5EF4-FFF2-40B4-BE49-F238E27FC236}">
                <a16:creationId xmlns:a16="http://schemas.microsoft.com/office/drawing/2014/main" id="{76603607-5850-E9D6-B072-30C94B911542}"/>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pic>
        <p:nvPicPr>
          <p:cNvPr id="72710" name="Picture 6" descr="Johanneum1841-streifen">
            <a:extLst>
              <a:ext uri="{FF2B5EF4-FFF2-40B4-BE49-F238E27FC236}">
                <a16:creationId xmlns:a16="http://schemas.microsoft.com/office/drawing/2014/main" id="{C34E58DA-1D91-BA2D-ED95-E18D12CF5E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260350"/>
            <a:ext cx="649288"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11" name="Text Box 7">
            <a:extLst>
              <a:ext uri="{FF2B5EF4-FFF2-40B4-BE49-F238E27FC236}">
                <a16:creationId xmlns:a16="http://schemas.microsoft.com/office/drawing/2014/main" id="{9AD940E1-62CC-221D-9DAE-B1E5DC4AD839}"/>
              </a:ext>
            </a:extLst>
          </p:cNvPr>
          <p:cNvSpPr txBox="1">
            <a:spLocks noChangeArrowheads="1"/>
          </p:cNvSpPr>
          <p:nvPr/>
        </p:nvSpPr>
        <p:spPr bwMode="auto">
          <a:xfrm>
            <a:off x="1187450" y="692150"/>
            <a:ext cx="7956550" cy="556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b="1">
                <a:latin typeface="Times New Roman" panose="02020603050405020304" pitchFamily="18" charset="0"/>
              </a:rPr>
              <a:t>9. Mathematik.  </a:t>
            </a:r>
            <a:r>
              <a:rPr lang="de-DE" altLang="de-DE">
                <a:latin typeface="Times New Roman" panose="02020603050405020304" pitchFamily="18" charset="0"/>
              </a:rPr>
              <a:t>Seine Kenntnisse sind durchaus gründlich und sicher und gehen an Umfang und Tiefe </a:t>
            </a:r>
            <a:r>
              <a:rPr lang="de-DE" altLang="de-DE" b="1">
                <a:solidFill>
                  <a:srgbClr val="CC0099"/>
                </a:solidFill>
                <a:latin typeface="Times New Roman" panose="02020603050405020304" pitchFamily="18" charset="0"/>
              </a:rPr>
              <a:t>weit über das Maß hinaus, das der Mathematik an Schulen eingeräumt werden</a:t>
            </a:r>
            <a:r>
              <a:rPr lang="de-DE" altLang="de-DE">
                <a:latin typeface="Times New Roman" panose="02020603050405020304" pitchFamily="18" charset="0"/>
              </a:rPr>
              <a:t> kann, in Auffaßung mathematischer Lehren (?) besitzt er </a:t>
            </a:r>
            <a:r>
              <a:rPr lang="de-DE" altLang="de-DE" b="1">
                <a:solidFill>
                  <a:srgbClr val="CC0099"/>
                </a:solidFill>
                <a:latin typeface="Times New Roman" panose="02020603050405020304" pitchFamily="18" charset="0"/>
              </a:rPr>
              <a:t>Scharfblick, Raschheit und Klarheit in seltenem Grade.</a:t>
            </a:r>
            <a:r>
              <a:rPr lang="de-DE" altLang="de-DE">
                <a:latin typeface="Times New Roman" panose="02020603050405020304" pitchFamily="18" charset="0"/>
              </a:rPr>
              <a:t> Er wird unterstützt durch ein zuverlässiges Gedächtniß, eine ausgezeichnete Kombinationsgabe und Behendigkeit einer konstruierenden Phantasie. </a:t>
            </a:r>
            <a:r>
              <a:rPr lang="de-DE" altLang="de-DE" b="1">
                <a:solidFill>
                  <a:srgbClr val="FF0066"/>
                </a:solidFill>
                <a:latin typeface="Times New Roman" panose="02020603050405020304" pitchFamily="18" charset="0"/>
              </a:rPr>
              <a:t>Überhaupt ist er durch seine Anlagen entschieden auf das Studium der mathematischen Wissenschaften hingewiesen.</a:t>
            </a:r>
          </a:p>
          <a:p>
            <a:pPr eaLnBrk="1" hangingPunct="1"/>
            <a:r>
              <a:rPr lang="de-DE" altLang="de-DE">
                <a:latin typeface="Times New Roman" panose="02020603050405020304" pitchFamily="18" charset="0"/>
              </a:rPr>
              <a:t>Allgemeines Prädikat</a:t>
            </a:r>
            <a:r>
              <a:rPr lang="de-DE" altLang="de-DE" b="1">
                <a:latin typeface="Times New Roman" panose="02020603050405020304" pitchFamily="18" charset="0"/>
              </a:rPr>
              <a:t>  </a:t>
            </a:r>
            <a:r>
              <a:rPr lang="de-DE" altLang="de-DE" b="1">
                <a:solidFill>
                  <a:srgbClr val="CC0099"/>
                </a:solidFill>
                <a:latin typeface="Times New Roman" panose="02020603050405020304" pitchFamily="18" charset="0"/>
              </a:rPr>
              <a:t>vorzüglich.</a:t>
            </a:r>
          </a:p>
          <a:p>
            <a:pPr eaLnBrk="1" hangingPunct="1"/>
            <a:r>
              <a:rPr lang="de-DE" altLang="de-DE" b="1">
                <a:latin typeface="Times New Roman" panose="02020603050405020304" pitchFamily="18" charset="0"/>
              </a:rPr>
              <a:t>10. Physik. </a:t>
            </a:r>
            <a:r>
              <a:rPr lang="de-DE" altLang="de-DE">
                <a:latin typeface="Times New Roman" panose="02020603050405020304" pitchFamily="18" charset="0"/>
              </a:rPr>
              <a:t>Dasselbe Urtheil, welches über seine Leistungen in der Mathematik gilt, findet Anwendung auf diejenigen Theile der Physik, welche eine mathematische Begründung und Behandlung zulassen.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677A2DB9-AFB0-A729-3FF2-BC9DC6D911A7}"/>
              </a:ext>
            </a:extLst>
          </p:cNvPr>
          <p:cNvSpPr>
            <a:spLocks noGrp="1" noChangeArrowheads="1"/>
          </p:cNvSpPr>
          <p:nvPr>
            <p:ph type="ctrTitle"/>
          </p:nvPr>
        </p:nvSpPr>
        <p:spPr>
          <a:xfrm>
            <a:off x="1187450" y="0"/>
            <a:ext cx="7272338" cy="792163"/>
          </a:xfrm>
        </p:spPr>
        <p:txBody>
          <a:bodyPr anchor="ctr"/>
          <a:lstStyle/>
          <a:p>
            <a:pPr eaLnBrk="1" hangingPunct="1"/>
            <a:r>
              <a:rPr lang="de-DE" altLang="de-DE" sz="4000"/>
              <a:t>Abiturzeugnis „Erster Klasse“</a:t>
            </a:r>
            <a:endParaRPr lang="de-DE" altLang="de-DE" sz="2800"/>
          </a:p>
        </p:txBody>
      </p:sp>
      <p:sp>
        <p:nvSpPr>
          <p:cNvPr id="74755" name="Rectangle 3">
            <a:extLst>
              <a:ext uri="{FF2B5EF4-FFF2-40B4-BE49-F238E27FC236}">
                <a16:creationId xmlns:a16="http://schemas.microsoft.com/office/drawing/2014/main" id="{2FF02F38-07FD-EDD4-D3A5-617D5074084F}"/>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sp>
        <p:nvSpPr>
          <p:cNvPr id="74756" name="Text Box 4">
            <a:extLst>
              <a:ext uri="{FF2B5EF4-FFF2-40B4-BE49-F238E27FC236}">
                <a16:creationId xmlns:a16="http://schemas.microsoft.com/office/drawing/2014/main" id="{8503EBB9-8F09-558A-BF36-7BBFED248C8E}"/>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74757" name="Text Box 5">
            <a:extLst>
              <a:ext uri="{FF2B5EF4-FFF2-40B4-BE49-F238E27FC236}">
                <a16:creationId xmlns:a16="http://schemas.microsoft.com/office/drawing/2014/main" id="{73F2B8F3-D781-EEB8-2BE0-B90CCAE704DC}"/>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pic>
        <p:nvPicPr>
          <p:cNvPr id="74758" name="Picture 6" descr="Johanneum1841-streifen">
            <a:extLst>
              <a:ext uri="{FF2B5EF4-FFF2-40B4-BE49-F238E27FC236}">
                <a16:creationId xmlns:a16="http://schemas.microsoft.com/office/drawing/2014/main" id="{C097437F-9489-EBE3-3D54-F904AAC41B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260350"/>
            <a:ext cx="649288"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5" name="Text Box 7">
            <a:extLst>
              <a:ext uri="{FF2B5EF4-FFF2-40B4-BE49-F238E27FC236}">
                <a16:creationId xmlns:a16="http://schemas.microsoft.com/office/drawing/2014/main" id="{66BF2B12-9BBB-F9E2-2850-3367F8F32690}"/>
              </a:ext>
            </a:extLst>
          </p:cNvPr>
          <p:cNvSpPr txBox="1">
            <a:spLocks noChangeArrowheads="1"/>
          </p:cNvSpPr>
          <p:nvPr/>
        </p:nvSpPr>
        <p:spPr bwMode="auto">
          <a:xfrm>
            <a:off x="971550" y="2924175"/>
            <a:ext cx="7956550" cy="2709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a:latin typeface="Times New Roman" panose="02020603050405020304" pitchFamily="18" charset="0"/>
              </a:rPr>
              <a:t>Nach sorgfältiger Prüfung und Berathung ist dieses Zeugniß </a:t>
            </a:r>
            <a:r>
              <a:rPr lang="de-DE" altLang="de-DE" sz="2800" b="1" u="sng">
                <a:latin typeface="Times New Roman" panose="02020603050405020304" pitchFamily="18" charset="0"/>
              </a:rPr>
              <a:t>erster Klasse</a:t>
            </a:r>
            <a:r>
              <a:rPr lang="de-DE" altLang="de-DE">
                <a:latin typeface="Times New Roman" panose="02020603050405020304" pitchFamily="18" charset="0"/>
              </a:rPr>
              <a:t> nach gewissenhafter Überzeugung </a:t>
            </a:r>
          </a:p>
          <a:p>
            <a:pPr eaLnBrk="1" hangingPunct="1"/>
            <a:r>
              <a:rPr lang="de-DE" altLang="de-DE">
                <a:latin typeface="Times New Roman" panose="02020603050405020304" pitchFamily="18" charset="0"/>
              </a:rPr>
              <a:t>beschlossen und ausgefertigt</a:t>
            </a:r>
          </a:p>
          <a:p>
            <a:pPr eaLnBrk="1" hangingPunct="1"/>
            <a:r>
              <a:rPr lang="de-DE" altLang="de-DE">
                <a:latin typeface="Times New Roman" panose="02020603050405020304" pitchFamily="18" charset="0"/>
              </a:rPr>
              <a:t>von der Prüfungs Commission des Gymnasiums Johanneum</a:t>
            </a:r>
          </a:p>
          <a:p>
            <a:pPr eaLnBrk="1" hangingPunct="1"/>
            <a:r>
              <a:rPr lang="de-DE" altLang="de-DE">
                <a:latin typeface="Times New Roman" panose="02020603050405020304" pitchFamily="18" charset="0"/>
              </a:rPr>
              <a:t>		zu Lüneburg den 10ten März 1846</a:t>
            </a:r>
          </a:p>
          <a:p>
            <a:pPr eaLnBrk="1" hangingPunct="1"/>
            <a:r>
              <a:rPr lang="de-DE" altLang="de-DE" b="1">
                <a:latin typeface="Times New Roman" panose="02020603050405020304" pitchFamily="18" charset="0"/>
              </a:rPr>
              <a:t>									C. Schmalfuß</a:t>
            </a:r>
          </a:p>
        </p:txBody>
      </p:sp>
      <p:pic>
        <p:nvPicPr>
          <p:cNvPr id="74760" name="Picture 10" descr="ABIENDE">
            <a:extLst>
              <a:ext uri="{FF2B5EF4-FFF2-40B4-BE49-F238E27FC236}">
                <a16:creationId xmlns:a16="http://schemas.microsoft.com/office/drawing/2014/main" id="{BD676452-CD9D-517B-27D7-BCCAC4FD63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550" y="765175"/>
            <a:ext cx="7993063" cy="199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9" name="Picture 11" descr="SMALFUNT">
            <a:extLst>
              <a:ext uri="{FF2B5EF4-FFF2-40B4-BE49-F238E27FC236}">
                <a16:creationId xmlns:a16="http://schemas.microsoft.com/office/drawing/2014/main" id="{3592117E-A94F-6FE7-57C2-34CB8A6596A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11638" y="5300663"/>
            <a:ext cx="33147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015"/>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430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46C41167-8FCA-639B-30BF-2039789D5C43}"/>
              </a:ext>
            </a:extLst>
          </p:cNvPr>
          <p:cNvSpPr>
            <a:spLocks noGrp="1" noChangeArrowheads="1"/>
          </p:cNvSpPr>
          <p:nvPr>
            <p:ph type="ctrTitle"/>
          </p:nvPr>
        </p:nvSpPr>
        <p:spPr>
          <a:xfrm>
            <a:off x="1476375" y="404813"/>
            <a:ext cx="6624638" cy="1470025"/>
          </a:xfrm>
        </p:spPr>
        <p:txBody>
          <a:bodyPr anchor="ctr"/>
          <a:lstStyle/>
          <a:p>
            <a:pPr eaLnBrk="1" hangingPunct="1"/>
            <a:r>
              <a:rPr lang="de-DE" altLang="de-DE" sz="4400"/>
              <a:t>Bernhard Riemann</a:t>
            </a:r>
          </a:p>
        </p:txBody>
      </p:sp>
      <p:sp>
        <p:nvSpPr>
          <p:cNvPr id="76803" name="Rectangle 3">
            <a:extLst>
              <a:ext uri="{FF2B5EF4-FFF2-40B4-BE49-F238E27FC236}">
                <a16:creationId xmlns:a16="http://schemas.microsoft.com/office/drawing/2014/main" id="{D77EC054-3643-7009-2D76-164168177837}"/>
              </a:ext>
            </a:extLst>
          </p:cNvPr>
          <p:cNvSpPr>
            <a:spLocks noGrp="1" noChangeArrowheads="1"/>
          </p:cNvSpPr>
          <p:nvPr>
            <p:ph type="subTitle" idx="1"/>
          </p:nvPr>
        </p:nvSpPr>
        <p:spPr>
          <a:xfrm>
            <a:off x="971550" y="2205038"/>
            <a:ext cx="4032250" cy="1752600"/>
          </a:xfrm>
        </p:spPr>
        <p:txBody>
          <a:bodyPr/>
          <a:lstStyle/>
          <a:p>
            <a:pPr eaLnBrk="1" hangingPunct="1">
              <a:lnSpc>
                <a:spcPct val="90000"/>
              </a:lnSpc>
            </a:pPr>
            <a:r>
              <a:rPr lang="de-DE" altLang="de-DE" sz="2800"/>
              <a:t>schon 1846 als Abiturient am Johanneum ein Mathematik-Genie </a:t>
            </a:r>
          </a:p>
        </p:txBody>
      </p:sp>
      <p:pic>
        <p:nvPicPr>
          <p:cNvPr id="76804" name="Picture 4">
            <a:extLst>
              <a:ext uri="{FF2B5EF4-FFF2-40B4-BE49-F238E27FC236}">
                <a16:creationId xmlns:a16="http://schemas.microsoft.com/office/drawing/2014/main" id="{6F4D2981-8550-449C-69D4-E6782BB8BC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1557338"/>
            <a:ext cx="3094038" cy="4392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6805" name="Picture 5" descr="Jubilogo plus Orange">
            <a:extLst>
              <a:ext uri="{FF2B5EF4-FFF2-40B4-BE49-F238E27FC236}">
                <a16:creationId xmlns:a16="http://schemas.microsoft.com/office/drawing/2014/main" id="{B8FBF841-874F-1479-FDC0-DBEEE12BA4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6013" y="4292600"/>
            <a:ext cx="1727200" cy="183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6" name="Rectangle 6">
            <a:extLst>
              <a:ext uri="{FF2B5EF4-FFF2-40B4-BE49-F238E27FC236}">
                <a16:creationId xmlns:a16="http://schemas.microsoft.com/office/drawing/2014/main" id="{FEEFB17B-F5CD-4EF0-4FFC-1391E54CA020}"/>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graphicFrame>
        <p:nvGraphicFramePr>
          <p:cNvPr id="76807" name="Object 7">
            <a:extLst>
              <a:ext uri="{FF2B5EF4-FFF2-40B4-BE49-F238E27FC236}">
                <a16:creationId xmlns:a16="http://schemas.microsoft.com/office/drawing/2014/main" id="{3C1BC502-8A9F-F0BA-8109-1F7D596E50B1}"/>
              </a:ext>
            </a:extLst>
          </p:cNvPr>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5" imgW="228600" imgH="647700" progId="Equation.DSMT4">
                  <p:embed/>
                </p:oleObj>
              </mc:Choice>
              <mc:Fallback>
                <p:oleObj name="Equation" r:id="rId5" imgW="228600" imgH="647700" progId="Equation.DSMT4">
                  <p:embed/>
                  <p:pic>
                    <p:nvPicPr>
                      <p:cNvPr id="76807" name="Object 7">
                        <a:extLst>
                          <a:ext uri="{FF2B5EF4-FFF2-40B4-BE49-F238E27FC236}">
                            <a16:creationId xmlns:a16="http://schemas.microsoft.com/office/drawing/2014/main" id="{3C1BC502-8A9F-F0BA-8109-1F7D596E50B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08" name="Text Box 8">
            <a:extLst>
              <a:ext uri="{FF2B5EF4-FFF2-40B4-BE49-F238E27FC236}">
                <a16:creationId xmlns:a16="http://schemas.microsoft.com/office/drawing/2014/main" id="{7DA5CCD4-0C3E-AA40-806A-1D95AD7EB51B}"/>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46089" name="AutoShape 9">
            <a:extLst>
              <a:ext uri="{FF2B5EF4-FFF2-40B4-BE49-F238E27FC236}">
                <a16:creationId xmlns:a16="http://schemas.microsoft.com/office/drawing/2014/main" id="{1C740F2C-74C8-D4D3-83D5-8820AFFF1101}"/>
              </a:ext>
            </a:extLst>
          </p:cNvPr>
          <p:cNvSpPr>
            <a:spLocks noChangeArrowheads="1"/>
          </p:cNvSpPr>
          <p:nvPr/>
        </p:nvSpPr>
        <p:spPr bwMode="auto">
          <a:xfrm>
            <a:off x="4284663" y="1557338"/>
            <a:ext cx="2376487" cy="1728787"/>
          </a:xfrm>
          <a:prstGeom prst="wedgeEllipseCallout">
            <a:avLst>
              <a:gd name="adj1" fmla="val -42583"/>
              <a:gd name="adj2" fmla="val 73324"/>
            </a:avLst>
          </a:prstGeom>
          <a:solidFill>
            <a:srgbClr val="E0B9E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4000">
                <a:latin typeface="Cataneo BT" pitchFamily="66" charset="0"/>
              </a:rPr>
              <a:t>Ja, das stimmt!</a:t>
            </a:r>
          </a:p>
        </p:txBody>
      </p:sp>
      <p:sp>
        <p:nvSpPr>
          <p:cNvPr id="46090" name="AutoShape 10">
            <a:extLst>
              <a:ext uri="{FF2B5EF4-FFF2-40B4-BE49-F238E27FC236}">
                <a16:creationId xmlns:a16="http://schemas.microsoft.com/office/drawing/2014/main" id="{C41361B0-7AE8-C3BE-A7BE-A11EE83B5088}"/>
              </a:ext>
            </a:extLst>
          </p:cNvPr>
          <p:cNvSpPr>
            <a:spLocks noChangeArrowheads="1"/>
          </p:cNvSpPr>
          <p:nvPr/>
        </p:nvSpPr>
        <p:spPr bwMode="auto">
          <a:xfrm>
            <a:off x="3132138" y="3933825"/>
            <a:ext cx="2808287" cy="2016125"/>
          </a:xfrm>
          <a:prstGeom prst="wedgeRoundRectCallout">
            <a:avLst>
              <a:gd name="adj1" fmla="val -73685"/>
              <a:gd name="adj2" fmla="val 25986"/>
              <a:gd name="adj3" fmla="val 16667"/>
            </a:avLst>
          </a:prstGeom>
          <a:solidFill>
            <a:srgbClr val="E0B9E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a:latin typeface="Cataneo BT" pitchFamily="66" charset="0"/>
              </a:rPr>
              <a:t>und es kann als glückliche Fügung angesehen werden, dass er so engagierte Lehrer hatte.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46089"/>
                                        </p:tgtEl>
                                        <p:attrNameLst>
                                          <p:attrName>style.visibility</p:attrName>
                                        </p:attrNameLst>
                                      </p:cBhvr>
                                      <p:to>
                                        <p:strVal val="visible"/>
                                      </p:to>
                                    </p:set>
                                    <p:anim calcmode="lin" valueType="num">
                                      <p:cBhvr>
                                        <p:cTn id="7" dur="1000" fill="hold"/>
                                        <p:tgtEl>
                                          <p:spTgt spid="46089"/>
                                        </p:tgtEl>
                                        <p:attrNameLst>
                                          <p:attrName>ppt_w</p:attrName>
                                        </p:attrNameLst>
                                      </p:cBhvr>
                                      <p:tavLst>
                                        <p:tav tm="0">
                                          <p:val>
                                            <p:fltVal val="0"/>
                                          </p:val>
                                        </p:tav>
                                        <p:tav tm="100000">
                                          <p:val>
                                            <p:strVal val="#ppt_w"/>
                                          </p:val>
                                        </p:tav>
                                      </p:tavLst>
                                    </p:anim>
                                    <p:anim calcmode="lin" valueType="num">
                                      <p:cBhvr>
                                        <p:cTn id="8" dur="1000" fill="hold"/>
                                        <p:tgtEl>
                                          <p:spTgt spid="46089"/>
                                        </p:tgtEl>
                                        <p:attrNameLst>
                                          <p:attrName>ppt_h</p:attrName>
                                        </p:attrNameLst>
                                      </p:cBhvr>
                                      <p:tavLst>
                                        <p:tav tm="0">
                                          <p:val>
                                            <p:fltVal val="0"/>
                                          </p:val>
                                        </p:tav>
                                        <p:tav tm="100000">
                                          <p:val>
                                            <p:strVal val="#ppt_h"/>
                                          </p:val>
                                        </p:tav>
                                      </p:tavLst>
                                    </p:anim>
                                    <p:anim calcmode="lin" valueType="num">
                                      <p:cBhvr>
                                        <p:cTn id="9" dur="1000" fill="hold"/>
                                        <p:tgtEl>
                                          <p:spTgt spid="46089"/>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608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60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9" grpId="0" animBg="1"/>
      <p:bldP spid="4609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508C83BE-F49F-77A3-588F-C8D524539886}"/>
              </a:ext>
            </a:extLst>
          </p:cNvPr>
          <p:cNvSpPr>
            <a:spLocks noGrp="1" noChangeArrowheads="1"/>
          </p:cNvSpPr>
          <p:nvPr>
            <p:ph type="ctrTitle"/>
          </p:nvPr>
        </p:nvSpPr>
        <p:spPr>
          <a:xfrm>
            <a:off x="1476375" y="404813"/>
            <a:ext cx="6624638" cy="1470025"/>
          </a:xfrm>
        </p:spPr>
        <p:txBody>
          <a:bodyPr anchor="ctr"/>
          <a:lstStyle/>
          <a:p>
            <a:pPr eaLnBrk="1" hangingPunct="1"/>
            <a:r>
              <a:rPr lang="de-DE" altLang="de-DE" sz="4400"/>
              <a:t>Studium und Mathematik</a:t>
            </a:r>
          </a:p>
        </p:txBody>
      </p:sp>
      <p:sp>
        <p:nvSpPr>
          <p:cNvPr id="78851" name="Rectangle 3">
            <a:extLst>
              <a:ext uri="{FF2B5EF4-FFF2-40B4-BE49-F238E27FC236}">
                <a16:creationId xmlns:a16="http://schemas.microsoft.com/office/drawing/2014/main" id="{4192DDB6-C9D4-E6C4-B8F1-CA775E8B2934}"/>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graphicFrame>
        <p:nvGraphicFramePr>
          <p:cNvPr id="78852" name="Object 4">
            <a:extLst>
              <a:ext uri="{FF2B5EF4-FFF2-40B4-BE49-F238E27FC236}">
                <a16:creationId xmlns:a16="http://schemas.microsoft.com/office/drawing/2014/main" id="{C7F51BA2-B8A1-00AA-1307-1E245C620103}"/>
              </a:ext>
            </a:extLst>
          </p:cNvPr>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78852" name="Object 4">
                        <a:extLst>
                          <a:ext uri="{FF2B5EF4-FFF2-40B4-BE49-F238E27FC236}">
                            <a16:creationId xmlns:a16="http://schemas.microsoft.com/office/drawing/2014/main" id="{C7F51BA2-B8A1-00AA-1307-1E245C6201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8853" name="Text Box 5">
            <a:extLst>
              <a:ext uri="{FF2B5EF4-FFF2-40B4-BE49-F238E27FC236}">
                <a16:creationId xmlns:a16="http://schemas.microsoft.com/office/drawing/2014/main" id="{980FC571-B3BE-1EB7-1FEF-A3D020FE522B}"/>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78854" name="Text Box 6">
            <a:extLst>
              <a:ext uri="{FF2B5EF4-FFF2-40B4-BE49-F238E27FC236}">
                <a16:creationId xmlns:a16="http://schemas.microsoft.com/office/drawing/2014/main" id="{CC6191B6-E15C-3894-C8B7-69694DE22B36}"/>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pic>
        <p:nvPicPr>
          <p:cNvPr id="78855" name="Picture 9" descr="gauss-10mark-farbig">
            <a:extLst>
              <a:ext uri="{FF2B5EF4-FFF2-40B4-BE49-F238E27FC236}">
                <a16:creationId xmlns:a16="http://schemas.microsoft.com/office/drawing/2014/main" id="{DCA2ED8B-ACC1-7ABE-E535-C787006F233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47813" y="1628775"/>
            <a:ext cx="6696075" cy="395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6" name="Text Box 10">
            <a:extLst>
              <a:ext uri="{FF2B5EF4-FFF2-40B4-BE49-F238E27FC236}">
                <a16:creationId xmlns:a16="http://schemas.microsoft.com/office/drawing/2014/main" id="{71373DD4-BE93-1A3E-A964-7ED1A0B15DC3}"/>
              </a:ext>
            </a:extLst>
          </p:cNvPr>
          <p:cNvSpPr txBox="1">
            <a:spLocks noChangeArrowheads="1"/>
          </p:cNvSpPr>
          <p:nvPr/>
        </p:nvSpPr>
        <p:spPr bwMode="auto">
          <a:xfrm>
            <a:off x="1258888" y="5661025"/>
            <a:ext cx="71707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a:latin typeface="Times New Roman" panose="02020603050405020304" pitchFamily="18" charset="0"/>
              </a:rPr>
              <a:t>Carl Friedrich Gauß, „Fürst der Mathematik“, 1777-1855</a:t>
            </a:r>
          </a:p>
        </p:txBody>
      </p:sp>
      <p:sp>
        <p:nvSpPr>
          <p:cNvPr id="78857" name="Text Box 11">
            <a:extLst>
              <a:ext uri="{FF2B5EF4-FFF2-40B4-BE49-F238E27FC236}">
                <a16:creationId xmlns:a16="http://schemas.microsoft.com/office/drawing/2014/main" id="{A997E498-7C1E-F563-3860-88CF561E1899}"/>
              </a:ext>
            </a:extLst>
          </p:cNvPr>
          <p:cNvSpPr txBox="1">
            <a:spLocks noChangeArrowheads="1"/>
          </p:cNvSpPr>
          <p:nvPr/>
        </p:nvSpPr>
        <p:spPr bwMode="auto">
          <a:xfrm>
            <a:off x="5219700" y="6021388"/>
            <a:ext cx="36004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de-DE" altLang="de-DE" sz="1600">
                <a:solidFill>
                  <a:srgbClr val="008000"/>
                </a:solidFill>
                <a:latin typeface="Times New Roman" panose="02020603050405020304" pitchFamily="18" charset="0"/>
              </a:rPr>
              <a:t>neu zitiert von Daniel Kehlmann 2005</a:t>
            </a:r>
          </a:p>
        </p:txBody>
      </p:sp>
      <p:sp>
        <p:nvSpPr>
          <p:cNvPr id="78858" name="Text Box 12">
            <a:extLst>
              <a:ext uri="{FF2B5EF4-FFF2-40B4-BE49-F238E27FC236}">
                <a16:creationId xmlns:a16="http://schemas.microsoft.com/office/drawing/2014/main" id="{B65B8288-AEFC-0685-E2A7-E2CB787A9C1D}"/>
              </a:ext>
            </a:extLst>
          </p:cNvPr>
          <p:cNvSpPr txBox="1">
            <a:spLocks noChangeArrowheads="1"/>
          </p:cNvSpPr>
          <p:nvPr/>
        </p:nvSpPr>
        <p:spPr bwMode="auto">
          <a:xfrm>
            <a:off x="2411413" y="1268413"/>
            <a:ext cx="16557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de-DE" altLang="de-DE" b="1">
                <a:latin typeface="Times New Roman" panose="02020603050405020304" pitchFamily="18" charset="0"/>
              </a:rPr>
              <a:t>Göttingen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6449AE98-971B-C7A9-A0AE-301076CB8A8A}"/>
              </a:ext>
            </a:extLst>
          </p:cNvPr>
          <p:cNvSpPr>
            <a:spLocks noGrp="1" noChangeArrowheads="1"/>
          </p:cNvSpPr>
          <p:nvPr>
            <p:ph type="ctrTitle"/>
          </p:nvPr>
        </p:nvSpPr>
        <p:spPr>
          <a:xfrm>
            <a:off x="1476375" y="404813"/>
            <a:ext cx="6624638" cy="1470025"/>
          </a:xfrm>
        </p:spPr>
        <p:txBody>
          <a:bodyPr anchor="ctr"/>
          <a:lstStyle/>
          <a:p>
            <a:pPr eaLnBrk="1" hangingPunct="1"/>
            <a:r>
              <a:rPr lang="de-DE" altLang="de-DE" sz="4400"/>
              <a:t>Studium und Mathematik</a:t>
            </a:r>
          </a:p>
        </p:txBody>
      </p:sp>
      <p:sp>
        <p:nvSpPr>
          <p:cNvPr id="80899" name="Rectangle 3">
            <a:extLst>
              <a:ext uri="{FF2B5EF4-FFF2-40B4-BE49-F238E27FC236}">
                <a16:creationId xmlns:a16="http://schemas.microsoft.com/office/drawing/2014/main" id="{3FC408E9-05EC-A0D4-ABFD-D68C7C96159A}"/>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graphicFrame>
        <p:nvGraphicFramePr>
          <p:cNvPr id="80900" name="Object 4">
            <a:extLst>
              <a:ext uri="{FF2B5EF4-FFF2-40B4-BE49-F238E27FC236}">
                <a16:creationId xmlns:a16="http://schemas.microsoft.com/office/drawing/2014/main" id="{AF7C3C6B-A994-B0E7-8CEF-897D61ACE2DB}"/>
              </a:ext>
            </a:extLst>
          </p:cNvPr>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80900" name="Object 4">
                        <a:extLst>
                          <a:ext uri="{FF2B5EF4-FFF2-40B4-BE49-F238E27FC236}">
                            <a16:creationId xmlns:a16="http://schemas.microsoft.com/office/drawing/2014/main" id="{AF7C3C6B-A994-B0E7-8CEF-897D61ACE2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0901" name="Text Box 5">
            <a:extLst>
              <a:ext uri="{FF2B5EF4-FFF2-40B4-BE49-F238E27FC236}">
                <a16:creationId xmlns:a16="http://schemas.microsoft.com/office/drawing/2014/main" id="{E5263861-C11E-DF1C-8AEF-A048A02F825D}"/>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80902" name="Text Box 6">
            <a:extLst>
              <a:ext uri="{FF2B5EF4-FFF2-40B4-BE49-F238E27FC236}">
                <a16:creationId xmlns:a16="http://schemas.microsoft.com/office/drawing/2014/main" id="{CD5D7FB1-B5E7-63F0-A279-C299A7EC5D00}"/>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sp>
        <p:nvSpPr>
          <p:cNvPr id="80903" name="Text Box 9">
            <a:extLst>
              <a:ext uri="{FF2B5EF4-FFF2-40B4-BE49-F238E27FC236}">
                <a16:creationId xmlns:a16="http://schemas.microsoft.com/office/drawing/2014/main" id="{F89F91AE-518D-9E76-4278-D1AD7BB6A6F9}"/>
              </a:ext>
            </a:extLst>
          </p:cNvPr>
          <p:cNvSpPr txBox="1">
            <a:spLocks noChangeArrowheads="1"/>
          </p:cNvSpPr>
          <p:nvPr/>
        </p:nvSpPr>
        <p:spPr bwMode="auto">
          <a:xfrm>
            <a:off x="2339975" y="1628775"/>
            <a:ext cx="4824413" cy="109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de-DE" altLang="de-DE" sz="6600">
                <a:latin typeface="Engravers MT" panose="02090707080505020304" pitchFamily="18" charset="0"/>
              </a:rPr>
              <a:t>Berlin</a:t>
            </a:r>
          </a:p>
        </p:txBody>
      </p:sp>
      <p:pic>
        <p:nvPicPr>
          <p:cNvPr id="80904" name="Picture 10" descr="riemann-einlad-k">
            <a:extLst>
              <a:ext uri="{FF2B5EF4-FFF2-40B4-BE49-F238E27FC236}">
                <a16:creationId xmlns:a16="http://schemas.microsoft.com/office/drawing/2014/main" id="{1B5C14AD-5D68-A615-8C7C-FF7C5DC34C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0788" y="2924175"/>
            <a:ext cx="2379662" cy="261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5" name="Text Box 11">
            <a:extLst>
              <a:ext uri="{FF2B5EF4-FFF2-40B4-BE49-F238E27FC236}">
                <a16:creationId xmlns:a16="http://schemas.microsoft.com/office/drawing/2014/main" id="{EB2F6A16-A36E-25E1-FD9C-BD2239584323}"/>
              </a:ext>
            </a:extLst>
          </p:cNvPr>
          <p:cNvSpPr txBox="1">
            <a:spLocks noChangeArrowheads="1"/>
          </p:cNvSpPr>
          <p:nvPr/>
        </p:nvSpPr>
        <p:spPr bwMode="auto">
          <a:xfrm>
            <a:off x="1455738" y="2871788"/>
            <a:ext cx="1477962"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buFontTx/>
              <a:buChar char="•"/>
            </a:pPr>
            <a:r>
              <a:rPr lang="de-DE" altLang="de-DE"/>
              <a:t> Steiner</a:t>
            </a:r>
          </a:p>
          <a:p>
            <a:pPr eaLnBrk="1" hangingPunct="1">
              <a:buFontTx/>
              <a:buChar char="•"/>
            </a:pPr>
            <a:r>
              <a:rPr lang="de-DE" altLang="de-DE"/>
              <a:t> Jacobi</a:t>
            </a:r>
          </a:p>
          <a:p>
            <a:pPr eaLnBrk="1" hangingPunct="1">
              <a:buFontTx/>
              <a:buChar char="•"/>
            </a:pPr>
            <a:r>
              <a:rPr lang="de-DE" altLang="de-DE"/>
              <a:t> Dirichlet</a:t>
            </a:r>
          </a:p>
        </p:txBody>
      </p:sp>
      <p:sp>
        <p:nvSpPr>
          <p:cNvPr id="80906" name="AutoShape 12">
            <a:extLst>
              <a:ext uri="{FF2B5EF4-FFF2-40B4-BE49-F238E27FC236}">
                <a16:creationId xmlns:a16="http://schemas.microsoft.com/office/drawing/2014/main" id="{01F90974-924C-5C6A-80CE-E556A4505416}"/>
              </a:ext>
            </a:extLst>
          </p:cNvPr>
          <p:cNvSpPr>
            <a:spLocks noChangeArrowheads="1"/>
          </p:cNvSpPr>
          <p:nvPr/>
        </p:nvSpPr>
        <p:spPr bwMode="auto">
          <a:xfrm>
            <a:off x="1692275" y="4941888"/>
            <a:ext cx="4608513" cy="1295400"/>
          </a:xfrm>
          <a:prstGeom prst="wedgeRectCallout">
            <a:avLst>
              <a:gd name="adj1" fmla="val -34222"/>
              <a:gd name="adj2" fmla="val -118750"/>
            </a:avLst>
          </a:prstGeom>
          <a:solidFill>
            <a:srgbClr val="E0B9E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a:t>dieser folgt 1855 Gauß nach, ihm folgt 1859 Riemann auf den Lehrstuhl in Göttingen</a:t>
            </a:r>
          </a:p>
        </p:txBody>
      </p:sp>
      <p:pic>
        <p:nvPicPr>
          <p:cNvPr id="80907" name="Picture 13" descr="fourier-reihe">
            <a:extLst>
              <a:ext uri="{FF2B5EF4-FFF2-40B4-BE49-F238E27FC236}">
                <a16:creationId xmlns:a16="http://schemas.microsoft.com/office/drawing/2014/main" id="{DF2AF8EA-31D4-6801-9D98-332B4505D96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48038" y="2924175"/>
            <a:ext cx="2552700" cy="160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8" name="Text Box 14">
            <a:extLst>
              <a:ext uri="{FF2B5EF4-FFF2-40B4-BE49-F238E27FC236}">
                <a16:creationId xmlns:a16="http://schemas.microsoft.com/office/drawing/2014/main" id="{B3623EA4-0151-8CF3-F6B1-A5E0A1B5427D}"/>
              </a:ext>
            </a:extLst>
          </p:cNvPr>
          <p:cNvSpPr txBox="1">
            <a:spLocks noChangeArrowheads="1"/>
          </p:cNvSpPr>
          <p:nvPr/>
        </p:nvSpPr>
        <p:spPr bwMode="auto">
          <a:xfrm>
            <a:off x="7451725" y="1916113"/>
            <a:ext cx="13049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a:t>1847-49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RIEMAG1">
            <a:extLst>
              <a:ext uri="{FF2B5EF4-FFF2-40B4-BE49-F238E27FC236}">
                <a16:creationId xmlns:a16="http://schemas.microsoft.com/office/drawing/2014/main" id="{D1053499-182A-6C2E-A7C5-D4400ECB50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65838" y="2276475"/>
            <a:ext cx="3078162" cy="420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 3" descr="st-andrews1">
            <a:extLst>
              <a:ext uri="{FF2B5EF4-FFF2-40B4-BE49-F238E27FC236}">
                <a16:creationId xmlns:a16="http://schemas.microsoft.com/office/drawing/2014/main" id="{D5A9782D-8B43-ED7E-E60D-63CAA9D00B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6013" y="549275"/>
            <a:ext cx="857250" cy="566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Rectangle 4">
            <a:extLst>
              <a:ext uri="{FF2B5EF4-FFF2-40B4-BE49-F238E27FC236}">
                <a16:creationId xmlns:a16="http://schemas.microsoft.com/office/drawing/2014/main" id="{289AE060-08E2-258C-8898-3F7396579999}"/>
              </a:ext>
            </a:extLst>
          </p:cNvPr>
          <p:cNvSpPr>
            <a:spLocks noGrp="1" noChangeArrowheads="1"/>
          </p:cNvSpPr>
          <p:nvPr>
            <p:ph type="ctrTitle"/>
          </p:nvPr>
        </p:nvSpPr>
        <p:spPr>
          <a:xfrm>
            <a:off x="1476375" y="404813"/>
            <a:ext cx="6624638" cy="1470025"/>
          </a:xfrm>
        </p:spPr>
        <p:txBody>
          <a:bodyPr anchor="ctr"/>
          <a:lstStyle/>
          <a:p>
            <a:pPr eaLnBrk="1" hangingPunct="1"/>
            <a:r>
              <a:rPr lang="de-DE" altLang="de-DE" sz="4400"/>
              <a:t>Bernhard Riemann</a:t>
            </a:r>
          </a:p>
        </p:txBody>
      </p:sp>
      <p:sp>
        <p:nvSpPr>
          <p:cNvPr id="9221" name="Rectangle 5">
            <a:extLst>
              <a:ext uri="{FF2B5EF4-FFF2-40B4-BE49-F238E27FC236}">
                <a16:creationId xmlns:a16="http://schemas.microsoft.com/office/drawing/2014/main" id="{42BB4FDD-0F2C-F9C3-4B92-1827936FF9BD}"/>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graphicFrame>
        <p:nvGraphicFramePr>
          <p:cNvPr id="9222" name="Object 6">
            <a:extLst>
              <a:ext uri="{FF2B5EF4-FFF2-40B4-BE49-F238E27FC236}">
                <a16:creationId xmlns:a16="http://schemas.microsoft.com/office/drawing/2014/main" id="{6F744238-792C-5BD2-7531-375764EA86AE}"/>
              </a:ext>
            </a:extLst>
          </p:cNvPr>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5" imgW="228600" imgH="647700" progId="Equation.DSMT4">
                  <p:embed/>
                </p:oleObj>
              </mc:Choice>
              <mc:Fallback>
                <p:oleObj name="Equation" r:id="rId5" imgW="228600" imgH="647700" progId="Equation.DSMT4">
                  <p:embed/>
                  <p:pic>
                    <p:nvPicPr>
                      <p:cNvPr id="9222" name="Object 6">
                        <a:extLst>
                          <a:ext uri="{FF2B5EF4-FFF2-40B4-BE49-F238E27FC236}">
                            <a16:creationId xmlns:a16="http://schemas.microsoft.com/office/drawing/2014/main" id="{6F744238-792C-5BD2-7531-375764EA86A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223" name="Text Box 7">
            <a:extLst>
              <a:ext uri="{FF2B5EF4-FFF2-40B4-BE49-F238E27FC236}">
                <a16:creationId xmlns:a16="http://schemas.microsoft.com/office/drawing/2014/main" id="{4B8D64A2-2E52-0510-AD55-CEEA45D91C22}"/>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9224" name="Text Box 8">
            <a:extLst>
              <a:ext uri="{FF2B5EF4-FFF2-40B4-BE49-F238E27FC236}">
                <a16:creationId xmlns:a16="http://schemas.microsoft.com/office/drawing/2014/main" id="{B71970A8-55A1-C35D-1E75-693D3E91EF09}"/>
              </a:ext>
            </a:extLst>
          </p:cNvPr>
          <p:cNvSpPr txBox="1">
            <a:spLocks noChangeArrowheads="1"/>
          </p:cNvSpPr>
          <p:nvPr/>
        </p:nvSpPr>
        <p:spPr bwMode="auto">
          <a:xfrm>
            <a:off x="6948488" y="1341438"/>
            <a:ext cx="1135062"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sz="2800"/>
              <a:t>Genie</a:t>
            </a:r>
          </a:p>
        </p:txBody>
      </p:sp>
      <p:sp>
        <p:nvSpPr>
          <p:cNvPr id="9225" name="Text Box 9">
            <a:extLst>
              <a:ext uri="{FF2B5EF4-FFF2-40B4-BE49-F238E27FC236}">
                <a16:creationId xmlns:a16="http://schemas.microsoft.com/office/drawing/2014/main" id="{E438D555-4712-AC29-F658-B87F7853FBFB}"/>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sp>
        <p:nvSpPr>
          <p:cNvPr id="9226" name="Rectangle 10">
            <a:extLst>
              <a:ext uri="{FF2B5EF4-FFF2-40B4-BE49-F238E27FC236}">
                <a16:creationId xmlns:a16="http://schemas.microsoft.com/office/drawing/2014/main" id="{BA4BA661-D7B6-7695-997E-5833A6D457D7}"/>
              </a:ext>
            </a:extLst>
          </p:cNvPr>
          <p:cNvSpPr>
            <a:spLocks noChangeArrowheads="1"/>
          </p:cNvSpPr>
          <p:nvPr/>
        </p:nvSpPr>
        <p:spPr bwMode="auto">
          <a:xfrm>
            <a:off x="0" y="1090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pic>
        <p:nvPicPr>
          <p:cNvPr id="9227" name="Picture 11" descr="int-fragez">
            <a:extLst>
              <a:ext uri="{FF2B5EF4-FFF2-40B4-BE49-F238E27FC236}">
                <a16:creationId xmlns:a16="http://schemas.microsoft.com/office/drawing/2014/main" id="{8EFD4BB3-3EC0-8BD9-F2B6-CAFB4D5630E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24800" y="333375"/>
            <a:ext cx="1219200" cy="425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8" name="AutoShape 12">
            <a:extLst>
              <a:ext uri="{FF2B5EF4-FFF2-40B4-BE49-F238E27FC236}">
                <a16:creationId xmlns:a16="http://schemas.microsoft.com/office/drawing/2014/main" id="{F1F55767-3CFA-0309-73FD-B808F08CB056}"/>
              </a:ext>
            </a:extLst>
          </p:cNvPr>
          <p:cNvSpPr>
            <a:spLocks noChangeArrowheads="1"/>
          </p:cNvSpPr>
          <p:nvPr/>
        </p:nvSpPr>
        <p:spPr bwMode="auto">
          <a:xfrm>
            <a:off x="1042988" y="188913"/>
            <a:ext cx="3816350" cy="549275"/>
          </a:xfrm>
          <a:prstGeom prst="wedgeRectCallout">
            <a:avLst>
              <a:gd name="adj1" fmla="val -21380"/>
              <a:gd name="adj2" fmla="val 125144"/>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2800"/>
              <a:t>Georg Friedrich</a:t>
            </a:r>
          </a:p>
        </p:txBody>
      </p:sp>
      <p:sp>
        <p:nvSpPr>
          <p:cNvPr id="8205" name="Rectangle 13">
            <a:extLst>
              <a:ext uri="{FF2B5EF4-FFF2-40B4-BE49-F238E27FC236}">
                <a16:creationId xmlns:a16="http://schemas.microsoft.com/office/drawing/2014/main" id="{2D4E80EF-C1B7-522E-B493-73191DA45256}"/>
              </a:ext>
            </a:extLst>
          </p:cNvPr>
          <p:cNvSpPr>
            <a:spLocks noGrp="1" noChangeArrowheads="1"/>
          </p:cNvSpPr>
          <p:nvPr>
            <p:ph type="subTitle" idx="1"/>
          </p:nvPr>
        </p:nvSpPr>
        <p:spPr>
          <a:xfrm>
            <a:off x="1258888" y="1773238"/>
            <a:ext cx="6400800" cy="719137"/>
          </a:xfrm>
        </p:spPr>
        <p:txBody>
          <a:bodyPr/>
          <a:lstStyle/>
          <a:p>
            <a:pPr eaLnBrk="1" hangingPunct="1">
              <a:lnSpc>
                <a:spcPct val="80000"/>
              </a:lnSpc>
            </a:pPr>
            <a:r>
              <a:rPr lang="de-DE" altLang="de-DE" b="1">
                <a:latin typeface="Times New Roman" panose="02020603050405020304" pitchFamily="18" charset="0"/>
              </a:rPr>
              <a:t>Born: 17 sept 1826 in Breselenz, Hannover (now Germany)</a:t>
            </a:r>
          </a:p>
          <a:p>
            <a:pPr eaLnBrk="1" hangingPunct="1">
              <a:lnSpc>
                <a:spcPct val="80000"/>
              </a:lnSpc>
            </a:pPr>
            <a:r>
              <a:rPr lang="de-DE" altLang="de-DE" b="1">
                <a:latin typeface="Times New Roman" panose="02020603050405020304" pitchFamily="18" charset="0"/>
              </a:rPr>
              <a:t>Died: 20 July 1866 in Selasca, Italy</a:t>
            </a:r>
          </a:p>
        </p:txBody>
      </p:sp>
      <p:sp>
        <p:nvSpPr>
          <p:cNvPr id="8210" name="Text Box 18">
            <a:extLst>
              <a:ext uri="{FF2B5EF4-FFF2-40B4-BE49-F238E27FC236}">
                <a16:creationId xmlns:a16="http://schemas.microsoft.com/office/drawing/2014/main" id="{727C18B3-5095-91C9-C394-9EB300243998}"/>
              </a:ext>
            </a:extLst>
          </p:cNvPr>
          <p:cNvSpPr txBox="1">
            <a:spLocks noChangeArrowheads="1"/>
          </p:cNvSpPr>
          <p:nvPr/>
        </p:nvSpPr>
        <p:spPr bwMode="auto">
          <a:xfrm>
            <a:off x="2051050" y="2924175"/>
            <a:ext cx="4665663"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a:latin typeface="Times New Roman" panose="02020603050405020304" pitchFamily="18" charset="0"/>
              </a:rPr>
              <a:t>Riemann's ideas concerning geometry of space had a profound effect on the development of modern theoretical physics. He clarified the notion of integral by defining what we now call the Riemann integral.</a:t>
            </a:r>
            <a:r>
              <a:rPr lang="de-DE" altLang="de-DE" sz="180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20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20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2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05" grpId="0" build="p"/>
      <p:bldP spid="8210"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BED2A1DD-3F99-87E1-71D3-A9472B9FF61C}"/>
              </a:ext>
            </a:extLst>
          </p:cNvPr>
          <p:cNvSpPr>
            <a:spLocks noGrp="1" noChangeArrowheads="1"/>
          </p:cNvSpPr>
          <p:nvPr>
            <p:ph type="ctrTitle"/>
          </p:nvPr>
        </p:nvSpPr>
        <p:spPr>
          <a:xfrm>
            <a:off x="1403350" y="333375"/>
            <a:ext cx="6624638" cy="720725"/>
          </a:xfrm>
        </p:spPr>
        <p:txBody>
          <a:bodyPr anchor="ctr"/>
          <a:lstStyle/>
          <a:p>
            <a:pPr eaLnBrk="1" hangingPunct="1"/>
            <a:r>
              <a:rPr lang="de-DE" altLang="de-DE" sz="4000"/>
              <a:t>Studium und Mathematik</a:t>
            </a:r>
          </a:p>
        </p:txBody>
      </p:sp>
      <p:sp>
        <p:nvSpPr>
          <p:cNvPr id="82947" name="Rectangle 3">
            <a:extLst>
              <a:ext uri="{FF2B5EF4-FFF2-40B4-BE49-F238E27FC236}">
                <a16:creationId xmlns:a16="http://schemas.microsoft.com/office/drawing/2014/main" id="{2FF94E1E-E165-69B6-7DB1-D30AC771B3F4}"/>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graphicFrame>
        <p:nvGraphicFramePr>
          <p:cNvPr id="82948" name="Object 4">
            <a:extLst>
              <a:ext uri="{FF2B5EF4-FFF2-40B4-BE49-F238E27FC236}">
                <a16:creationId xmlns:a16="http://schemas.microsoft.com/office/drawing/2014/main" id="{B93ED8C6-571D-D6B0-151D-0BD5609AC325}"/>
              </a:ext>
            </a:extLst>
          </p:cNvPr>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82948" name="Object 4">
                        <a:extLst>
                          <a:ext uri="{FF2B5EF4-FFF2-40B4-BE49-F238E27FC236}">
                            <a16:creationId xmlns:a16="http://schemas.microsoft.com/office/drawing/2014/main" id="{B93ED8C6-571D-D6B0-151D-0BD5609AC3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2949" name="Text Box 5">
            <a:extLst>
              <a:ext uri="{FF2B5EF4-FFF2-40B4-BE49-F238E27FC236}">
                <a16:creationId xmlns:a16="http://schemas.microsoft.com/office/drawing/2014/main" id="{8C9C8F19-CA46-2E2C-FB20-FFF205F9857B}"/>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82950" name="Text Box 6">
            <a:extLst>
              <a:ext uri="{FF2B5EF4-FFF2-40B4-BE49-F238E27FC236}">
                <a16:creationId xmlns:a16="http://schemas.microsoft.com/office/drawing/2014/main" id="{702DA77B-DAEC-11FB-4296-70AA7193E16E}"/>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sp>
        <p:nvSpPr>
          <p:cNvPr id="82951" name="Text Box 8">
            <a:extLst>
              <a:ext uri="{FF2B5EF4-FFF2-40B4-BE49-F238E27FC236}">
                <a16:creationId xmlns:a16="http://schemas.microsoft.com/office/drawing/2014/main" id="{F639E639-5344-35AE-2107-19AC37C804C9}"/>
              </a:ext>
            </a:extLst>
          </p:cNvPr>
          <p:cNvSpPr txBox="1">
            <a:spLocks noChangeArrowheads="1"/>
          </p:cNvSpPr>
          <p:nvPr/>
        </p:nvSpPr>
        <p:spPr bwMode="auto">
          <a:xfrm>
            <a:off x="1258888" y="5589588"/>
            <a:ext cx="456565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a:latin typeface="Times New Roman" panose="02020603050405020304" pitchFamily="18" charset="0"/>
              </a:rPr>
              <a:t>Carl Friedrich Gauß</a:t>
            </a:r>
          </a:p>
          <a:p>
            <a:pPr eaLnBrk="1" hangingPunct="1"/>
            <a:r>
              <a:rPr lang="de-DE" altLang="de-DE">
                <a:latin typeface="Times New Roman" panose="02020603050405020304" pitchFamily="18" charset="0"/>
              </a:rPr>
              <a:t>„Fürst der Mathematik“, 1777-1855</a:t>
            </a:r>
          </a:p>
        </p:txBody>
      </p:sp>
      <p:pic>
        <p:nvPicPr>
          <p:cNvPr id="82952" name="Picture 13" descr="gauss_bild">
            <a:extLst>
              <a:ext uri="{FF2B5EF4-FFF2-40B4-BE49-F238E27FC236}">
                <a16:creationId xmlns:a16="http://schemas.microsoft.com/office/drawing/2014/main" id="{4FEC51E8-EEE9-871B-D3F2-BDAE837BA60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76375" y="1916113"/>
            <a:ext cx="2816225"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53" name="Picture 14" descr="RIEMAG5s">
            <a:extLst>
              <a:ext uri="{FF2B5EF4-FFF2-40B4-BE49-F238E27FC236}">
                <a16:creationId xmlns:a16="http://schemas.microsoft.com/office/drawing/2014/main" id="{9B9CC144-181A-BFD2-5A4A-EF16C58BFED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40338" y="1916113"/>
            <a:ext cx="2963862"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54" name="Text Box 15">
            <a:extLst>
              <a:ext uri="{FF2B5EF4-FFF2-40B4-BE49-F238E27FC236}">
                <a16:creationId xmlns:a16="http://schemas.microsoft.com/office/drawing/2014/main" id="{0792EF5D-267B-ED27-ABCE-825DE77F2445}"/>
              </a:ext>
            </a:extLst>
          </p:cNvPr>
          <p:cNvSpPr txBox="1">
            <a:spLocks noChangeArrowheads="1"/>
          </p:cNvSpPr>
          <p:nvPr/>
        </p:nvSpPr>
        <p:spPr bwMode="auto">
          <a:xfrm>
            <a:off x="5724525" y="5589588"/>
            <a:ext cx="24923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a:latin typeface="Times New Roman" panose="02020603050405020304" pitchFamily="18" charset="0"/>
              </a:rPr>
              <a:t>Bernhard Riemann</a:t>
            </a:r>
          </a:p>
        </p:txBody>
      </p:sp>
      <p:sp>
        <p:nvSpPr>
          <p:cNvPr id="82955" name="Text Box 16">
            <a:extLst>
              <a:ext uri="{FF2B5EF4-FFF2-40B4-BE49-F238E27FC236}">
                <a16:creationId xmlns:a16="http://schemas.microsoft.com/office/drawing/2014/main" id="{6414F3BA-0D43-4F4A-1278-4E5709559247}"/>
              </a:ext>
            </a:extLst>
          </p:cNvPr>
          <p:cNvSpPr txBox="1">
            <a:spLocks noChangeArrowheads="1"/>
          </p:cNvSpPr>
          <p:nvPr/>
        </p:nvSpPr>
        <p:spPr bwMode="auto">
          <a:xfrm>
            <a:off x="6156325" y="5949950"/>
            <a:ext cx="23383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sz="1800">
                <a:latin typeface="Times New Roman" panose="02020603050405020304" pitchFamily="18" charset="0"/>
              </a:rPr>
              <a:t>undatiert, um 1850</a:t>
            </a:r>
          </a:p>
        </p:txBody>
      </p:sp>
      <p:sp>
        <p:nvSpPr>
          <p:cNvPr id="82956" name="Text Box 17">
            <a:extLst>
              <a:ext uri="{FF2B5EF4-FFF2-40B4-BE49-F238E27FC236}">
                <a16:creationId xmlns:a16="http://schemas.microsoft.com/office/drawing/2014/main" id="{EC062687-8B4D-F977-48BF-3CD68FBEFD03}"/>
              </a:ext>
            </a:extLst>
          </p:cNvPr>
          <p:cNvSpPr txBox="1">
            <a:spLocks noChangeArrowheads="1"/>
          </p:cNvSpPr>
          <p:nvPr/>
        </p:nvSpPr>
        <p:spPr bwMode="auto">
          <a:xfrm>
            <a:off x="1476375" y="1052513"/>
            <a:ext cx="66960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a:t>für Promotion und Habilitation </a:t>
            </a:r>
          </a:p>
          <a:p>
            <a:pPr algn="ctr" eaLnBrk="1" hangingPunct="1"/>
            <a:r>
              <a:rPr lang="de-DE" altLang="de-DE"/>
              <a:t>kehrt Riemann 1849 zu Gauß zurück</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DD5B2502-73AC-4AB5-5A15-005C9B23C64C}"/>
              </a:ext>
            </a:extLst>
          </p:cNvPr>
          <p:cNvSpPr>
            <a:spLocks noGrp="1" noChangeArrowheads="1"/>
          </p:cNvSpPr>
          <p:nvPr>
            <p:ph type="ctrTitle"/>
          </p:nvPr>
        </p:nvSpPr>
        <p:spPr>
          <a:xfrm>
            <a:off x="1403350" y="333375"/>
            <a:ext cx="6624638" cy="720725"/>
          </a:xfrm>
        </p:spPr>
        <p:txBody>
          <a:bodyPr anchor="ctr"/>
          <a:lstStyle/>
          <a:p>
            <a:pPr eaLnBrk="1" hangingPunct="1"/>
            <a:r>
              <a:rPr lang="de-DE" altLang="de-DE" sz="4000"/>
              <a:t>Studium und Mathematik</a:t>
            </a:r>
          </a:p>
        </p:txBody>
      </p:sp>
      <p:sp>
        <p:nvSpPr>
          <p:cNvPr id="84995" name="Rectangle 3">
            <a:extLst>
              <a:ext uri="{FF2B5EF4-FFF2-40B4-BE49-F238E27FC236}">
                <a16:creationId xmlns:a16="http://schemas.microsoft.com/office/drawing/2014/main" id="{E0DE5753-59F0-AE83-03BE-06D3C542A0F8}"/>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graphicFrame>
        <p:nvGraphicFramePr>
          <p:cNvPr id="84996" name="Object 4">
            <a:extLst>
              <a:ext uri="{FF2B5EF4-FFF2-40B4-BE49-F238E27FC236}">
                <a16:creationId xmlns:a16="http://schemas.microsoft.com/office/drawing/2014/main" id="{F7D169A2-5AF1-BB3F-D369-E0E8B0DC6E7D}"/>
              </a:ext>
            </a:extLst>
          </p:cNvPr>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84996" name="Object 4">
                        <a:extLst>
                          <a:ext uri="{FF2B5EF4-FFF2-40B4-BE49-F238E27FC236}">
                            <a16:creationId xmlns:a16="http://schemas.microsoft.com/office/drawing/2014/main" id="{F7D169A2-5AF1-BB3F-D369-E0E8B0DC6E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4997" name="Text Box 5">
            <a:extLst>
              <a:ext uri="{FF2B5EF4-FFF2-40B4-BE49-F238E27FC236}">
                <a16:creationId xmlns:a16="http://schemas.microsoft.com/office/drawing/2014/main" id="{500FD804-2D30-D986-6294-CE5076B6A309}"/>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84998" name="Text Box 6">
            <a:extLst>
              <a:ext uri="{FF2B5EF4-FFF2-40B4-BE49-F238E27FC236}">
                <a16:creationId xmlns:a16="http://schemas.microsoft.com/office/drawing/2014/main" id="{9E87F5CF-9043-A6DE-17FE-61D96ADFA68A}"/>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sp>
        <p:nvSpPr>
          <p:cNvPr id="84999" name="Text Box 12">
            <a:extLst>
              <a:ext uri="{FF2B5EF4-FFF2-40B4-BE49-F238E27FC236}">
                <a16:creationId xmlns:a16="http://schemas.microsoft.com/office/drawing/2014/main" id="{62445B09-A75C-B366-1D55-E216F235655E}"/>
              </a:ext>
            </a:extLst>
          </p:cNvPr>
          <p:cNvSpPr txBox="1">
            <a:spLocks noChangeArrowheads="1"/>
          </p:cNvSpPr>
          <p:nvPr/>
        </p:nvSpPr>
        <p:spPr bwMode="auto">
          <a:xfrm>
            <a:off x="1476375" y="1052513"/>
            <a:ext cx="66960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a:t>für Promotion bei Gauß 1851</a:t>
            </a:r>
          </a:p>
        </p:txBody>
      </p:sp>
      <p:pic>
        <p:nvPicPr>
          <p:cNvPr id="85000" name="Picture 13" descr="gauss-dok-gutachten-dt">
            <a:extLst>
              <a:ext uri="{FF2B5EF4-FFF2-40B4-BE49-F238E27FC236}">
                <a16:creationId xmlns:a16="http://schemas.microsoft.com/office/drawing/2014/main" id="{FAAB121C-598D-74AA-0420-CF34FA12C88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03350" y="260350"/>
            <a:ext cx="6121400" cy="601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001" name="Text Box 14">
            <a:extLst>
              <a:ext uri="{FF2B5EF4-FFF2-40B4-BE49-F238E27FC236}">
                <a16:creationId xmlns:a16="http://schemas.microsoft.com/office/drawing/2014/main" id="{0C5BDFC8-262A-0F50-EF1D-2B4BC1A294C4}"/>
              </a:ext>
            </a:extLst>
          </p:cNvPr>
          <p:cNvSpPr txBox="1">
            <a:spLocks noChangeArrowheads="1"/>
          </p:cNvSpPr>
          <p:nvPr/>
        </p:nvSpPr>
        <p:spPr bwMode="auto">
          <a:xfrm rot="5400000">
            <a:off x="4987926" y="3113087"/>
            <a:ext cx="66230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sz="2000">
                <a:solidFill>
                  <a:srgbClr val="CC0099"/>
                </a:solidFill>
              </a:rPr>
              <a:t>Gaus schreibt das Gutachten für Riemanns Dissertation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3">
            <a:extLst>
              <a:ext uri="{FF2B5EF4-FFF2-40B4-BE49-F238E27FC236}">
                <a16:creationId xmlns:a16="http://schemas.microsoft.com/office/drawing/2014/main" id="{632274F5-AD0E-9CC8-B5F4-FDFD8D270BCE}"/>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graphicFrame>
        <p:nvGraphicFramePr>
          <p:cNvPr id="87043" name="Object 4">
            <a:extLst>
              <a:ext uri="{FF2B5EF4-FFF2-40B4-BE49-F238E27FC236}">
                <a16:creationId xmlns:a16="http://schemas.microsoft.com/office/drawing/2014/main" id="{EF699B15-2693-A09D-6565-6BA7B4C3333D}"/>
              </a:ext>
            </a:extLst>
          </p:cNvPr>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87043" name="Object 4">
                        <a:extLst>
                          <a:ext uri="{FF2B5EF4-FFF2-40B4-BE49-F238E27FC236}">
                            <a16:creationId xmlns:a16="http://schemas.microsoft.com/office/drawing/2014/main" id="{EF699B15-2693-A09D-6565-6BA7B4C333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7044" name="Text Box 5">
            <a:extLst>
              <a:ext uri="{FF2B5EF4-FFF2-40B4-BE49-F238E27FC236}">
                <a16:creationId xmlns:a16="http://schemas.microsoft.com/office/drawing/2014/main" id="{17CDF8B3-BCFC-B232-4EAD-560345D90837}"/>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87045" name="Text Box 6">
            <a:extLst>
              <a:ext uri="{FF2B5EF4-FFF2-40B4-BE49-F238E27FC236}">
                <a16:creationId xmlns:a16="http://schemas.microsoft.com/office/drawing/2014/main" id="{300AA10E-95FF-F562-95F5-1B76CD1BEF1C}"/>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sp>
        <p:nvSpPr>
          <p:cNvPr id="87046" name="Text Box 9">
            <a:extLst>
              <a:ext uri="{FF2B5EF4-FFF2-40B4-BE49-F238E27FC236}">
                <a16:creationId xmlns:a16="http://schemas.microsoft.com/office/drawing/2014/main" id="{C1AED5B6-8CF5-3FDB-E7DC-889BF6A77639}"/>
              </a:ext>
            </a:extLst>
          </p:cNvPr>
          <p:cNvSpPr txBox="1">
            <a:spLocks noChangeArrowheads="1"/>
          </p:cNvSpPr>
          <p:nvPr/>
        </p:nvSpPr>
        <p:spPr bwMode="auto">
          <a:xfrm rot="5400000">
            <a:off x="5634038" y="3113087"/>
            <a:ext cx="66230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sz="2000">
                <a:solidFill>
                  <a:srgbClr val="CC0099"/>
                </a:solidFill>
              </a:rPr>
              <a:t>Gaus schreibt das Gutachten für Riemanns Dissertation</a:t>
            </a:r>
          </a:p>
        </p:txBody>
      </p:sp>
      <p:sp>
        <p:nvSpPr>
          <p:cNvPr id="87047" name="Text Box 10">
            <a:extLst>
              <a:ext uri="{FF2B5EF4-FFF2-40B4-BE49-F238E27FC236}">
                <a16:creationId xmlns:a16="http://schemas.microsoft.com/office/drawing/2014/main" id="{E0E2B90F-D8B0-567D-D8C9-37DF1D0F8B65}"/>
              </a:ext>
            </a:extLst>
          </p:cNvPr>
          <p:cNvSpPr txBox="1">
            <a:spLocks noChangeArrowheads="1"/>
          </p:cNvSpPr>
          <p:nvPr/>
        </p:nvSpPr>
        <p:spPr bwMode="auto">
          <a:xfrm>
            <a:off x="1116013" y="188913"/>
            <a:ext cx="7345362"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sz="2000">
                <a:latin typeface="Times New Roman" panose="02020603050405020304" pitchFamily="18" charset="0"/>
              </a:rPr>
              <a:t>Die von Herrn Riemann eingereichte Schrift legt ein bündiges Zeugniß ab von den </a:t>
            </a:r>
            <a:r>
              <a:rPr lang="de-DE" altLang="de-DE" sz="2000" b="1">
                <a:latin typeface="Times New Roman" panose="02020603050405020304" pitchFamily="18" charset="0"/>
              </a:rPr>
              <a:t>gründlichen und tief eindringenden Studien</a:t>
            </a:r>
            <a:r>
              <a:rPr lang="de-DE" altLang="de-DE" sz="2000">
                <a:latin typeface="Times New Roman" panose="02020603050405020304" pitchFamily="18" charset="0"/>
              </a:rPr>
              <a:t> des Verf. in demjenigen Gebiete, welchem der darin behandelte Gegenstand angehört; von einem </a:t>
            </a:r>
            <a:r>
              <a:rPr lang="de-DE" altLang="de-DE" sz="2000" b="1">
                <a:latin typeface="Times New Roman" panose="02020603050405020304" pitchFamily="18" charset="0"/>
              </a:rPr>
              <a:t>strebsamen ächt mathematischen Forschungsgeiste, und von einer rühmlichen productiven Selbstthätigkeit.  </a:t>
            </a:r>
          </a:p>
          <a:p>
            <a:pPr eaLnBrk="1" hangingPunct="1"/>
            <a:r>
              <a:rPr lang="de-DE" altLang="de-DE" sz="2000" b="1">
                <a:latin typeface="Times New Roman" panose="02020603050405020304" pitchFamily="18" charset="0"/>
              </a:rPr>
              <a:t>Der Vortrag ist umsichtig und concis, theilweise selbst elegant:</a:t>
            </a:r>
            <a:r>
              <a:rPr lang="de-DE" altLang="de-DE" sz="2000">
                <a:latin typeface="Times New Roman" panose="02020603050405020304" pitchFamily="18" charset="0"/>
              </a:rPr>
              <a:t> der größte Theil der Leser möchte indeß wohl in einigen Theilen noch eine größere Durchsichtigkeit der Anordnung wünschen.</a:t>
            </a:r>
            <a:r>
              <a:rPr lang="de-DE" altLang="de-DE" sz="2000" b="1">
                <a:latin typeface="Times New Roman" panose="02020603050405020304" pitchFamily="18" charset="0"/>
              </a:rPr>
              <a:t>  </a:t>
            </a:r>
          </a:p>
          <a:p>
            <a:pPr eaLnBrk="1" hangingPunct="1"/>
            <a:endParaRPr lang="de-DE" altLang="de-DE" sz="2000" b="1">
              <a:latin typeface="Times New Roman" panose="02020603050405020304" pitchFamily="18" charset="0"/>
            </a:endParaRPr>
          </a:p>
          <a:p>
            <a:pPr eaLnBrk="1" hangingPunct="1"/>
            <a:r>
              <a:rPr lang="de-DE" altLang="de-DE" sz="2000" b="1">
                <a:latin typeface="Times New Roman" panose="02020603050405020304" pitchFamily="18" charset="0"/>
              </a:rPr>
              <a:t>Das Ganze ist eine gediegene werthvolle Arbeit, das Maaß der Anforderungen, welche man gewöhnlich an Probeschriften zur Erlangung der Doctorwürde stellt, nicht bloß erfüllend, sondern weit überragend.</a:t>
            </a:r>
            <a:endParaRPr lang="de-DE" altLang="de-DE" sz="2000">
              <a:latin typeface="Times New Roman" panose="02020603050405020304" pitchFamily="18" charset="0"/>
            </a:endParaRPr>
          </a:p>
          <a:p>
            <a:pPr eaLnBrk="1" hangingPunct="1"/>
            <a:r>
              <a:rPr lang="de-DE" altLang="de-DE" sz="2000">
                <a:latin typeface="Times New Roman" panose="02020603050405020304" pitchFamily="18" charset="0"/>
              </a:rPr>
              <a:t>Das Examen in der Mathematik werde ich übernehmen.</a:t>
            </a:r>
            <a:r>
              <a:rPr lang="de-DE" altLang="de-DE">
                <a:latin typeface="Times New Roman" panose="02020603050405020304" pitchFamily="18" charset="0"/>
              </a:rPr>
              <a:t> </a:t>
            </a:r>
          </a:p>
        </p:txBody>
      </p:sp>
      <p:pic>
        <p:nvPicPr>
          <p:cNvPr id="54284" name="Picture 12" descr="GAUSSUNT">
            <a:extLst>
              <a:ext uri="{FF2B5EF4-FFF2-40B4-BE49-F238E27FC236}">
                <a16:creationId xmlns:a16="http://schemas.microsoft.com/office/drawing/2014/main" id="{EFB9E165-B9AD-1CF3-46F6-BB657543A47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7763" y="5084763"/>
            <a:ext cx="1674812"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nodeType="clickEffect">
                                  <p:stCondLst>
                                    <p:cond delay="0"/>
                                  </p:stCondLst>
                                  <p:childTnLst>
                                    <p:set>
                                      <p:cBhvr>
                                        <p:cTn id="6" dur="1" fill="hold">
                                          <p:stCondLst>
                                            <p:cond delay="0"/>
                                          </p:stCondLst>
                                        </p:cTn>
                                        <p:tgtEl>
                                          <p:spTgt spid="54284"/>
                                        </p:tgtEl>
                                        <p:attrNameLst>
                                          <p:attrName>style.visibility</p:attrName>
                                        </p:attrNameLst>
                                      </p:cBhvr>
                                      <p:to>
                                        <p:strVal val="visible"/>
                                      </p:to>
                                    </p:set>
                                    <p:anim calcmode="lin" valueType="num">
                                      <p:cBhvr>
                                        <p:cTn id="7" dur="1000" fill="hold"/>
                                        <p:tgtEl>
                                          <p:spTgt spid="54284"/>
                                        </p:tgtEl>
                                        <p:attrNameLst>
                                          <p:attrName>ppt_w</p:attrName>
                                        </p:attrNameLst>
                                      </p:cBhvr>
                                      <p:tavLst>
                                        <p:tav tm="0">
                                          <p:val>
                                            <p:fltVal val="0"/>
                                          </p:val>
                                        </p:tav>
                                        <p:tav tm="100000">
                                          <p:val>
                                            <p:strVal val="#ppt_w"/>
                                          </p:val>
                                        </p:tav>
                                      </p:tavLst>
                                    </p:anim>
                                    <p:anim calcmode="lin" valueType="num">
                                      <p:cBhvr>
                                        <p:cTn id="8" dur="1000" fill="hold"/>
                                        <p:tgtEl>
                                          <p:spTgt spid="54284"/>
                                        </p:tgtEl>
                                        <p:attrNameLst>
                                          <p:attrName>ppt_h</p:attrName>
                                        </p:attrNameLst>
                                      </p:cBhvr>
                                      <p:tavLst>
                                        <p:tav tm="0">
                                          <p:val>
                                            <p:fltVal val="0"/>
                                          </p:val>
                                        </p:tav>
                                        <p:tav tm="100000">
                                          <p:val>
                                            <p:strVal val="#ppt_h"/>
                                          </p:val>
                                        </p:tav>
                                      </p:tavLst>
                                    </p:anim>
                                    <p:anim calcmode="lin" valueType="num">
                                      <p:cBhvr>
                                        <p:cTn id="9" dur="1000" fill="hold"/>
                                        <p:tgtEl>
                                          <p:spTgt spid="5428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428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A2FA6C85-742D-F615-C94C-B4A6951929B9}"/>
              </a:ext>
            </a:extLst>
          </p:cNvPr>
          <p:cNvSpPr>
            <a:spLocks noGrp="1" noChangeArrowheads="1"/>
          </p:cNvSpPr>
          <p:nvPr>
            <p:ph type="ctrTitle"/>
          </p:nvPr>
        </p:nvSpPr>
        <p:spPr>
          <a:xfrm>
            <a:off x="1403350" y="333375"/>
            <a:ext cx="6624638" cy="720725"/>
          </a:xfrm>
        </p:spPr>
        <p:txBody>
          <a:bodyPr anchor="ctr"/>
          <a:lstStyle/>
          <a:p>
            <a:pPr eaLnBrk="1" hangingPunct="1"/>
            <a:r>
              <a:rPr lang="de-DE" altLang="de-DE" sz="4000"/>
              <a:t>Weg zum Professor</a:t>
            </a:r>
          </a:p>
        </p:txBody>
      </p:sp>
      <p:sp>
        <p:nvSpPr>
          <p:cNvPr id="89091" name="Rectangle 3">
            <a:extLst>
              <a:ext uri="{FF2B5EF4-FFF2-40B4-BE49-F238E27FC236}">
                <a16:creationId xmlns:a16="http://schemas.microsoft.com/office/drawing/2014/main" id="{D9ABAF21-A0E3-4FB3-070E-1112D8228167}"/>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graphicFrame>
        <p:nvGraphicFramePr>
          <p:cNvPr id="89092" name="Object 4">
            <a:extLst>
              <a:ext uri="{FF2B5EF4-FFF2-40B4-BE49-F238E27FC236}">
                <a16:creationId xmlns:a16="http://schemas.microsoft.com/office/drawing/2014/main" id="{ABD72F28-796D-7104-5058-5737AC6A5F43}"/>
              </a:ext>
            </a:extLst>
          </p:cNvPr>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89092" name="Object 4">
                        <a:extLst>
                          <a:ext uri="{FF2B5EF4-FFF2-40B4-BE49-F238E27FC236}">
                            <a16:creationId xmlns:a16="http://schemas.microsoft.com/office/drawing/2014/main" id="{ABD72F28-796D-7104-5058-5737AC6A5F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9093" name="Text Box 5">
            <a:extLst>
              <a:ext uri="{FF2B5EF4-FFF2-40B4-BE49-F238E27FC236}">
                <a16:creationId xmlns:a16="http://schemas.microsoft.com/office/drawing/2014/main" id="{CCAC9278-1256-F9C1-3449-6B1E8708243E}"/>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89094" name="Text Box 6">
            <a:extLst>
              <a:ext uri="{FF2B5EF4-FFF2-40B4-BE49-F238E27FC236}">
                <a16:creationId xmlns:a16="http://schemas.microsoft.com/office/drawing/2014/main" id="{AAF4C93F-E5E3-EAFE-962A-A693C98279F2}"/>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sp>
        <p:nvSpPr>
          <p:cNvPr id="89095" name="Text Box 7">
            <a:extLst>
              <a:ext uri="{FF2B5EF4-FFF2-40B4-BE49-F238E27FC236}">
                <a16:creationId xmlns:a16="http://schemas.microsoft.com/office/drawing/2014/main" id="{72C887DD-2FE2-BDBC-2564-BE284E8D1B0F}"/>
              </a:ext>
            </a:extLst>
          </p:cNvPr>
          <p:cNvSpPr txBox="1">
            <a:spLocks noChangeArrowheads="1"/>
          </p:cNvSpPr>
          <p:nvPr/>
        </p:nvSpPr>
        <p:spPr bwMode="auto">
          <a:xfrm>
            <a:off x="1403350" y="981075"/>
            <a:ext cx="66960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a:t>Wissenschaftliche Arbeiten bei Gauß</a:t>
            </a:r>
          </a:p>
        </p:txBody>
      </p:sp>
      <p:sp>
        <p:nvSpPr>
          <p:cNvPr id="55306" name="Text Box 10">
            <a:extLst>
              <a:ext uri="{FF2B5EF4-FFF2-40B4-BE49-F238E27FC236}">
                <a16:creationId xmlns:a16="http://schemas.microsoft.com/office/drawing/2014/main" id="{10BBA09E-D6B1-F5BF-9F1C-9CA575B02DD9}"/>
              </a:ext>
            </a:extLst>
          </p:cNvPr>
          <p:cNvSpPr txBox="1">
            <a:spLocks noChangeArrowheads="1"/>
          </p:cNvSpPr>
          <p:nvPr/>
        </p:nvSpPr>
        <p:spPr bwMode="auto">
          <a:xfrm>
            <a:off x="4211638" y="4221163"/>
            <a:ext cx="38814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a:latin typeface="Times New Roman" panose="02020603050405020304" pitchFamily="18" charset="0"/>
              </a:rPr>
              <a:t>ein halbes Jahr vor Gauß‘ Tod</a:t>
            </a:r>
          </a:p>
        </p:txBody>
      </p:sp>
      <p:sp>
        <p:nvSpPr>
          <p:cNvPr id="89097" name="Text Box 12">
            <a:extLst>
              <a:ext uri="{FF2B5EF4-FFF2-40B4-BE49-F238E27FC236}">
                <a16:creationId xmlns:a16="http://schemas.microsoft.com/office/drawing/2014/main" id="{9D343303-FD61-3137-AE9C-0DACB1D0A6F6}"/>
              </a:ext>
            </a:extLst>
          </p:cNvPr>
          <p:cNvSpPr txBox="1">
            <a:spLocks noChangeArrowheads="1"/>
          </p:cNvSpPr>
          <p:nvPr/>
        </p:nvSpPr>
        <p:spPr bwMode="auto">
          <a:xfrm>
            <a:off x="1258888" y="1484313"/>
            <a:ext cx="6769100" cy="1187450"/>
          </a:xfrm>
          <a:prstGeom prst="rect">
            <a:avLst/>
          </a:prstGeom>
          <a:solidFill>
            <a:srgbClr val="E0B9E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a:latin typeface="Times New Roman" panose="02020603050405020304" pitchFamily="18" charset="0"/>
              </a:rPr>
              <a:t> Dissertation   1851</a:t>
            </a:r>
          </a:p>
          <a:p>
            <a:pPr eaLnBrk="1" hangingPunct="1"/>
            <a:r>
              <a:rPr lang="de-DE" altLang="de-DE">
                <a:latin typeface="Times New Roman" panose="02020603050405020304" pitchFamily="18" charset="0"/>
              </a:rPr>
              <a:t> „Grundlagen für eine allgemeine Theorie der Funktionen einer veränderlichen complexen Größe“ </a:t>
            </a:r>
          </a:p>
        </p:txBody>
      </p:sp>
      <p:sp>
        <p:nvSpPr>
          <p:cNvPr id="55309" name="Text Box 13">
            <a:extLst>
              <a:ext uri="{FF2B5EF4-FFF2-40B4-BE49-F238E27FC236}">
                <a16:creationId xmlns:a16="http://schemas.microsoft.com/office/drawing/2014/main" id="{873DB183-C254-05AF-F118-CC12C3E3E0E1}"/>
              </a:ext>
            </a:extLst>
          </p:cNvPr>
          <p:cNvSpPr txBox="1">
            <a:spLocks noChangeArrowheads="1"/>
          </p:cNvSpPr>
          <p:nvPr/>
        </p:nvSpPr>
        <p:spPr bwMode="auto">
          <a:xfrm>
            <a:off x="1258888" y="2852738"/>
            <a:ext cx="6769100" cy="1187450"/>
          </a:xfrm>
          <a:prstGeom prst="rect">
            <a:avLst/>
          </a:prstGeom>
          <a:solidFill>
            <a:srgbClr val="E0B9E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a:latin typeface="Times New Roman" panose="02020603050405020304" pitchFamily="18" charset="0"/>
              </a:rPr>
              <a:t>Habilitationsschrift 1853</a:t>
            </a:r>
          </a:p>
          <a:p>
            <a:pPr eaLnBrk="1" hangingPunct="1"/>
            <a:r>
              <a:rPr lang="de-DE" altLang="de-DE">
                <a:latin typeface="Times New Roman" panose="02020603050405020304" pitchFamily="18" charset="0"/>
              </a:rPr>
              <a:t>„Über die Darstellbarkeit einer Funktion durch</a:t>
            </a:r>
          </a:p>
          <a:p>
            <a:pPr eaLnBrk="1" hangingPunct="1"/>
            <a:r>
              <a:rPr lang="de-DE" altLang="de-DE">
                <a:latin typeface="Times New Roman" panose="02020603050405020304" pitchFamily="18" charset="0"/>
              </a:rPr>
              <a:t>eine trigonometrische Reihe“ </a:t>
            </a:r>
          </a:p>
        </p:txBody>
      </p:sp>
      <p:sp>
        <p:nvSpPr>
          <p:cNvPr id="55311" name="Text Box 15">
            <a:extLst>
              <a:ext uri="{FF2B5EF4-FFF2-40B4-BE49-F238E27FC236}">
                <a16:creationId xmlns:a16="http://schemas.microsoft.com/office/drawing/2014/main" id="{C9A9D46E-1931-19CF-E6A2-9089F4DE4521}"/>
              </a:ext>
            </a:extLst>
          </p:cNvPr>
          <p:cNvSpPr txBox="1">
            <a:spLocks noChangeArrowheads="1"/>
          </p:cNvSpPr>
          <p:nvPr/>
        </p:nvSpPr>
        <p:spPr bwMode="auto">
          <a:xfrm>
            <a:off x="1258888" y="4652963"/>
            <a:ext cx="6769100" cy="1187450"/>
          </a:xfrm>
          <a:prstGeom prst="rect">
            <a:avLst/>
          </a:prstGeom>
          <a:solidFill>
            <a:srgbClr val="E0B9E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a:latin typeface="Times New Roman" panose="02020603050405020304" pitchFamily="18" charset="0"/>
              </a:rPr>
              <a:t>Habilitationsvortrag 1854</a:t>
            </a:r>
          </a:p>
          <a:p>
            <a:pPr eaLnBrk="1" hangingPunct="1"/>
            <a:r>
              <a:rPr lang="de-DE" altLang="de-DE">
                <a:latin typeface="Times New Roman" panose="02020603050405020304" pitchFamily="18" charset="0"/>
              </a:rPr>
              <a:t>“Die Hypothesen, welche der Geometrie zugrunde liegen”.</a:t>
            </a:r>
          </a:p>
        </p:txBody>
      </p:sp>
      <p:graphicFrame>
        <p:nvGraphicFramePr>
          <p:cNvPr id="89100" name="Object 16">
            <a:extLst>
              <a:ext uri="{FF2B5EF4-FFF2-40B4-BE49-F238E27FC236}">
                <a16:creationId xmlns:a16="http://schemas.microsoft.com/office/drawing/2014/main" id="{CCB9C248-E512-6541-B853-D93643F1DEDF}"/>
              </a:ext>
            </a:extLst>
          </p:cNvPr>
          <p:cNvGraphicFramePr>
            <a:graphicFrameLocks noChangeAspect="1"/>
          </p:cNvGraphicFramePr>
          <p:nvPr/>
        </p:nvGraphicFramePr>
        <p:xfrm>
          <a:off x="7934325"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89100" name="Object 16">
                        <a:extLst>
                          <a:ext uri="{FF2B5EF4-FFF2-40B4-BE49-F238E27FC236}">
                            <a16:creationId xmlns:a16="http://schemas.microsoft.com/office/drawing/2014/main" id="{CCB9C248-E512-6541-B853-D93643F1DE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34325" y="0"/>
                        <a:ext cx="1209675" cy="661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530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5311"/>
                                        </p:tgtEl>
                                        <p:attrNameLst>
                                          <p:attrName>style.visibility</p:attrName>
                                        </p:attrNameLst>
                                      </p:cBhvr>
                                      <p:to>
                                        <p:strVal val="visible"/>
                                      </p:to>
                                    </p:set>
                                  </p:childTnLst>
                                </p:cTn>
                              </p:par>
                            </p:childTnLst>
                          </p:cTn>
                        </p:par>
                        <p:par>
                          <p:cTn id="11" fill="hold" nodeType="afterGroup">
                            <p:stCondLst>
                              <p:cond delay="0"/>
                            </p:stCondLst>
                            <p:childTnLst>
                              <p:par>
                                <p:cTn id="12" presetID="15" presetClass="entr" presetSubtype="0" fill="hold" grpId="0" nodeType="afterEffect">
                                  <p:stCondLst>
                                    <p:cond delay="0"/>
                                  </p:stCondLst>
                                  <p:childTnLst>
                                    <p:set>
                                      <p:cBhvr>
                                        <p:cTn id="13" dur="1" fill="hold">
                                          <p:stCondLst>
                                            <p:cond delay="0"/>
                                          </p:stCondLst>
                                        </p:cTn>
                                        <p:tgtEl>
                                          <p:spTgt spid="55306"/>
                                        </p:tgtEl>
                                        <p:attrNameLst>
                                          <p:attrName>style.visibility</p:attrName>
                                        </p:attrNameLst>
                                      </p:cBhvr>
                                      <p:to>
                                        <p:strVal val="visible"/>
                                      </p:to>
                                    </p:set>
                                    <p:anim calcmode="lin" valueType="num">
                                      <p:cBhvr>
                                        <p:cTn id="14" dur="1000" fill="hold"/>
                                        <p:tgtEl>
                                          <p:spTgt spid="55306"/>
                                        </p:tgtEl>
                                        <p:attrNameLst>
                                          <p:attrName>ppt_w</p:attrName>
                                        </p:attrNameLst>
                                      </p:cBhvr>
                                      <p:tavLst>
                                        <p:tav tm="0">
                                          <p:val>
                                            <p:fltVal val="0"/>
                                          </p:val>
                                        </p:tav>
                                        <p:tav tm="100000">
                                          <p:val>
                                            <p:strVal val="#ppt_w"/>
                                          </p:val>
                                        </p:tav>
                                      </p:tavLst>
                                    </p:anim>
                                    <p:anim calcmode="lin" valueType="num">
                                      <p:cBhvr>
                                        <p:cTn id="15" dur="1000" fill="hold"/>
                                        <p:tgtEl>
                                          <p:spTgt spid="55306"/>
                                        </p:tgtEl>
                                        <p:attrNameLst>
                                          <p:attrName>ppt_h</p:attrName>
                                        </p:attrNameLst>
                                      </p:cBhvr>
                                      <p:tavLst>
                                        <p:tav tm="0">
                                          <p:val>
                                            <p:fltVal val="0"/>
                                          </p:val>
                                        </p:tav>
                                        <p:tav tm="100000">
                                          <p:val>
                                            <p:strVal val="#ppt_h"/>
                                          </p:val>
                                        </p:tav>
                                      </p:tavLst>
                                    </p:anim>
                                    <p:anim calcmode="lin" valueType="num">
                                      <p:cBhvr>
                                        <p:cTn id="16" dur="1000" fill="hold"/>
                                        <p:tgtEl>
                                          <p:spTgt spid="55306"/>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5530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06" grpId="0"/>
      <p:bldP spid="55309" grpId="0" animBg="1"/>
      <p:bldP spid="55311"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3F674BEB-5043-E826-500F-BFB82CDF4A82}"/>
              </a:ext>
            </a:extLst>
          </p:cNvPr>
          <p:cNvSpPr>
            <a:spLocks noGrp="1" noChangeArrowheads="1"/>
          </p:cNvSpPr>
          <p:nvPr>
            <p:ph type="ctrTitle"/>
          </p:nvPr>
        </p:nvSpPr>
        <p:spPr>
          <a:xfrm>
            <a:off x="1403350" y="333375"/>
            <a:ext cx="7561263" cy="720725"/>
          </a:xfrm>
        </p:spPr>
        <p:txBody>
          <a:bodyPr anchor="ctr"/>
          <a:lstStyle/>
          <a:p>
            <a:pPr eaLnBrk="1" hangingPunct="1"/>
            <a:r>
              <a:rPr lang="de-DE" altLang="de-DE" sz="4000"/>
              <a:t>Phantasie und Mathematik</a:t>
            </a:r>
          </a:p>
        </p:txBody>
      </p:sp>
      <p:sp>
        <p:nvSpPr>
          <p:cNvPr id="91139" name="Rectangle 3">
            <a:extLst>
              <a:ext uri="{FF2B5EF4-FFF2-40B4-BE49-F238E27FC236}">
                <a16:creationId xmlns:a16="http://schemas.microsoft.com/office/drawing/2014/main" id="{40E95C3F-D214-9C4F-9AF1-05C80D2ECE5B}"/>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graphicFrame>
        <p:nvGraphicFramePr>
          <p:cNvPr id="91140" name="Object 4">
            <a:extLst>
              <a:ext uri="{FF2B5EF4-FFF2-40B4-BE49-F238E27FC236}">
                <a16:creationId xmlns:a16="http://schemas.microsoft.com/office/drawing/2014/main" id="{D49334F3-2F04-7902-E20D-8A52F9EFBECC}"/>
              </a:ext>
            </a:extLst>
          </p:cNvPr>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91140" name="Object 4">
                        <a:extLst>
                          <a:ext uri="{FF2B5EF4-FFF2-40B4-BE49-F238E27FC236}">
                            <a16:creationId xmlns:a16="http://schemas.microsoft.com/office/drawing/2014/main" id="{D49334F3-2F04-7902-E20D-8A52F9EFBE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1141" name="Text Box 5">
            <a:extLst>
              <a:ext uri="{FF2B5EF4-FFF2-40B4-BE49-F238E27FC236}">
                <a16:creationId xmlns:a16="http://schemas.microsoft.com/office/drawing/2014/main" id="{92B7E895-0570-8BD5-CCB2-11DB5C9614C1}"/>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91142" name="Text Box 6">
            <a:extLst>
              <a:ext uri="{FF2B5EF4-FFF2-40B4-BE49-F238E27FC236}">
                <a16:creationId xmlns:a16="http://schemas.microsoft.com/office/drawing/2014/main" id="{1DD30808-AC61-62FA-705D-86F85169313F}"/>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sp>
        <p:nvSpPr>
          <p:cNvPr id="91143" name="Text Box 14">
            <a:extLst>
              <a:ext uri="{FF2B5EF4-FFF2-40B4-BE49-F238E27FC236}">
                <a16:creationId xmlns:a16="http://schemas.microsoft.com/office/drawing/2014/main" id="{D86CE9B3-6F87-80DA-813E-2D2B1E416508}"/>
              </a:ext>
            </a:extLst>
          </p:cNvPr>
          <p:cNvSpPr txBox="1">
            <a:spLocks noChangeArrowheads="1"/>
          </p:cNvSpPr>
          <p:nvPr/>
        </p:nvSpPr>
        <p:spPr bwMode="auto">
          <a:xfrm>
            <a:off x="1476375" y="1052513"/>
            <a:ext cx="7289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a:latin typeface="Cataneo BT" pitchFamily="66" charset="0"/>
              </a:rPr>
              <a:t>Die Deutschaufsätze..... lassen jedoch Fülle </a:t>
            </a:r>
          </a:p>
          <a:p>
            <a:pPr eaLnBrk="1" hangingPunct="1"/>
            <a:r>
              <a:rPr lang="de-DE" altLang="de-DE">
                <a:latin typeface="Cataneo BT" pitchFamily="66" charset="0"/>
              </a:rPr>
              <a:t>des Inhalts und lebendigen Erguß der Phantasie vermißen.</a:t>
            </a:r>
          </a:p>
        </p:txBody>
      </p:sp>
      <p:sp>
        <p:nvSpPr>
          <p:cNvPr id="91144" name="AutoShape 16">
            <a:extLst>
              <a:ext uri="{FF2B5EF4-FFF2-40B4-BE49-F238E27FC236}">
                <a16:creationId xmlns:a16="http://schemas.microsoft.com/office/drawing/2014/main" id="{1B4E5899-6E1A-0AF7-03F1-8D5009EBA3EA}"/>
              </a:ext>
            </a:extLst>
          </p:cNvPr>
          <p:cNvSpPr>
            <a:spLocks noChangeArrowheads="1"/>
          </p:cNvSpPr>
          <p:nvPr/>
        </p:nvSpPr>
        <p:spPr bwMode="auto">
          <a:xfrm>
            <a:off x="4211638" y="2060575"/>
            <a:ext cx="4284662" cy="431800"/>
          </a:xfrm>
          <a:prstGeom prst="wedgeRectCallout">
            <a:avLst>
              <a:gd name="adj1" fmla="val 5130"/>
              <a:gd name="adj2" fmla="val -11581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a:t>Aus dem Abiturzeugnis</a:t>
            </a:r>
          </a:p>
        </p:txBody>
      </p:sp>
      <p:pic>
        <p:nvPicPr>
          <p:cNvPr id="91145" name="Picture 17" descr="rie-flaeche-2">
            <a:extLst>
              <a:ext uri="{FF2B5EF4-FFF2-40B4-BE49-F238E27FC236}">
                <a16:creationId xmlns:a16="http://schemas.microsoft.com/office/drawing/2014/main" id="{97C2CC3A-D576-2C3E-3619-78889F08853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76375" y="2565400"/>
            <a:ext cx="5111750" cy="3833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6" name="Text Box 18">
            <a:extLst>
              <a:ext uri="{FF2B5EF4-FFF2-40B4-BE49-F238E27FC236}">
                <a16:creationId xmlns:a16="http://schemas.microsoft.com/office/drawing/2014/main" id="{E6925AD3-4CE6-A107-FE22-8DA415C9D99E}"/>
              </a:ext>
            </a:extLst>
          </p:cNvPr>
          <p:cNvSpPr txBox="1">
            <a:spLocks noChangeArrowheads="1"/>
          </p:cNvSpPr>
          <p:nvPr/>
        </p:nvSpPr>
        <p:spPr bwMode="auto">
          <a:xfrm>
            <a:off x="6948488" y="3068638"/>
            <a:ext cx="1511300" cy="822325"/>
          </a:xfrm>
          <a:prstGeom prst="rect">
            <a:avLst/>
          </a:prstGeom>
          <a:solidFill>
            <a:srgbClr val="E0B9E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de-DE" altLang="de-DE"/>
              <a:t>Fülle des </a:t>
            </a:r>
            <a:r>
              <a:rPr lang="de-DE" altLang="de-DE">
                <a:hlinkClick r:id="rId6" action="ppaction://hlinkfile"/>
              </a:rPr>
              <a:t>Inhalts</a:t>
            </a:r>
            <a:endParaRPr lang="de-DE" altLang="de-DE"/>
          </a:p>
        </p:txBody>
      </p:sp>
      <p:sp>
        <p:nvSpPr>
          <p:cNvPr id="52243" name="Text Box 19">
            <a:extLst>
              <a:ext uri="{FF2B5EF4-FFF2-40B4-BE49-F238E27FC236}">
                <a16:creationId xmlns:a16="http://schemas.microsoft.com/office/drawing/2014/main" id="{69F70543-9950-79B4-43CF-2B1D6CD7208D}"/>
              </a:ext>
            </a:extLst>
          </p:cNvPr>
          <p:cNvSpPr txBox="1">
            <a:spLocks noChangeArrowheads="1"/>
          </p:cNvSpPr>
          <p:nvPr/>
        </p:nvSpPr>
        <p:spPr bwMode="auto">
          <a:xfrm>
            <a:off x="6732588" y="4292600"/>
            <a:ext cx="2135187" cy="822325"/>
          </a:xfrm>
          <a:prstGeom prst="rect">
            <a:avLst/>
          </a:prstGeom>
          <a:solidFill>
            <a:srgbClr val="E0B9E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a:t>Riemannsche </a:t>
            </a:r>
          </a:p>
          <a:p>
            <a:pPr eaLnBrk="1" hangingPunct="1"/>
            <a:r>
              <a:rPr lang="de-DE" altLang="de-DE"/>
              <a:t>Fläche</a:t>
            </a:r>
          </a:p>
        </p:txBody>
      </p:sp>
      <p:sp>
        <p:nvSpPr>
          <p:cNvPr id="91148" name="AutoShape 20">
            <a:hlinkClick r:id="" action="ppaction://hlinkshowjump?jump=nextslide" highlightClick="1"/>
            <a:extLst>
              <a:ext uri="{FF2B5EF4-FFF2-40B4-BE49-F238E27FC236}">
                <a16:creationId xmlns:a16="http://schemas.microsoft.com/office/drawing/2014/main" id="{ED0AA524-091E-9545-5595-A08EFDD178AE}"/>
              </a:ext>
            </a:extLst>
          </p:cNvPr>
          <p:cNvSpPr>
            <a:spLocks noChangeArrowheads="1"/>
          </p:cNvSpPr>
          <p:nvPr/>
        </p:nvSpPr>
        <p:spPr bwMode="auto">
          <a:xfrm>
            <a:off x="8101013" y="5949950"/>
            <a:ext cx="574675" cy="287338"/>
          </a:xfrm>
          <a:prstGeom prst="actionButtonForwardNex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43"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F9E27150-B1BE-98B6-45D4-6C4505A9452D}"/>
              </a:ext>
            </a:extLst>
          </p:cNvPr>
          <p:cNvSpPr>
            <a:spLocks noGrp="1" noChangeArrowheads="1"/>
          </p:cNvSpPr>
          <p:nvPr>
            <p:ph type="ctrTitle"/>
          </p:nvPr>
        </p:nvSpPr>
        <p:spPr>
          <a:xfrm>
            <a:off x="1403350" y="333375"/>
            <a:ext cx="7561263" cy="720725"/>
          </a:xfrm>
        </p:spPr>
        <p:txBody>
          <a:bodyPr anchor="ctr"/>
          <a:lstStyle/>
          <a:p>
            <a:pPr eaLnBrk="1" hangingPunct="1"/>
            <a:r>
              <a:rPr lang="de-DE" altLang="de-DE" sz="4000"/>
              <a:t>Phantasie und </a:t>
            </a:r>
            <a:br>
              <a:rPr lang="de-DE" altLang="de-DE" sz="4000"/>
            </a:br>
            <a:r>
              <a:rPr lang="de-DE" altLang="de-DE" sz="4000"/>
              <a:t>Riemannsche Fläche (1851)</a:t>
            </a:r>
          </a:p>
        </p:txBody>
      </p:sp>
      <p:sp>
        <p:nvSpPr>
          <p:cNvPr id="93187" name="Rectangle 3">
            <a:extLst>
              <a:ext uri="{FF2B5EF4-FFF2-40B4-BE49-F238E27FC236}">
                <a16:creationId xmlns:a16="http://schemas.microsoft.com/office/drawing/2014/main" id="{F98D38FD-6749-CCE3-0CA0-8C41F96914C0}"/>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graphicFrame>
        <p:nvGraphicFramePr>
          <p:cNvPr id="93188" name="Object 4">
            <a:extLst>
              <a:ext uri="{FF2B5EF4-FFF2-40B4-BE49-F238E27FC236}">
                <a16:creationId xmlns:a16="http://schemas.microsoft.com/office/drawing/2014/main" id="{F07D34C3-705B-2AB9-133A-326734DEC4BF}"/>
              </a:ext>
            </a:extLst>
          </p:cNvPr>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93188" name="Object 4">
                        <a:extLst>
                          <a:ext uri="{FF2B5EF4-FFF2-40B4-BE49-F238E27FC236}">
                            <a16:creationId xmlns:a16="http://schemas.microsoft.com/office/drawing/2014/main" id="{F07D34C3-705B-2AB9-133A-326734DEC4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3189" name="Text Box 5">
            <a:extLst>
              <a:ext uri="{FF2B5EF4-FFF2-40B4-BE49-F238E27FC236}">
                <a16:creationId xmlns:a16="http://schemas.microsoft.com/office/drawing/2014/main" id="{D192BFA7-620F-4A70-82AB-06C5DA482EF8}"/>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93190" name="Text Box 6">
            <a:extLst>
              <a:ext uri="{FF2B5EF4-FFF2-40B4-BE49-F238E27FC236}">
                <a16:creationId xmlns:a16="http://schemas.microsoft.com/office/drawing/2014/main" id="{A68FB3FC-C18F-AD93-9DED-F3556F1A0353}"/>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sp>
        <p:nvSpPr>
          <p:cNvPr id="93191" name="AutoShape 12">
            <a:hlinkClick r:id="" action="ppaction://hlinkshowjump?jump=nextslide" highlightClick="1"/>
            <a:extLst>
              <a:ext uri="{FF2B5EF4-FFF2-40B4-BE49-F238E27FC236}">
                <a16:creationId xmlns:a16="http://schemas.microsoft.com/office/drawing/2014/main" id="{6031B6A7-4E0F-B7F7-C3E3-9C77BCB8294B}"/>
              </a:ext>
            </a:extLst>
          </p:cNvPr>
          <p:cNvSpPr>
            <a:spLocks noChangeArrowheads="1"/>
          </p:cNvSpPr>
          <p:nvPr/>
        </p:nvSpPr>
        <p:spPr bwMode="auto">
          <a:xfrm>
            <a:off x="8101013" y="5949950"/>
            <a:ext cx="574675" cy="287338"/>
          </a:xfrm>
          <a:prstGeom prst="actionButtonForwardNex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pic>
        <p:nvPicPr>
          <p:cNvPr id="93192" name="Picture 13" descr="rie-flaeche-start">
            <a:extLst>
              <a:ext uri="{FF2B5EF4-FFF2-40B4-BE49-F238E27FC236}">
                <a16:creationId xmlns:a16="http://schemas.microsoft.com/office/drawing/2014/main" id="{61D87620-CB33-0DE2-0726-E7B6AFF3E1E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76375" y="1484313"/>
            <a:ext cx="6553200" cy="457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0D700566-82FF-B7CC-EF45-E75EF02D4007}"/>
              </a:ext>
            </a:extLst>
          </p:cNvPr>
          <p:cNvSpPr>
            <a:spLocks noGrp="1" noChangeArrowheads="1"/>
          </p:cNvSpPr>
          <p:nvPr>
            <p:ph type="ctrTitle"/>
          </p:nvPr>
        </p:nvSpPr>
        <p:spPr>
          <a:xfrm>
            <a:off x="1403350" y="333375"/>
            <a:ext cx="7561263" cy="720725"/>
          </a:xfrm>
        </p:spPr>
        <p:txBody>
          <a:bodyPr anchor="ctr"/>
          <a:lstStyle/>
          <a:p>
            <a:pPr eaLnBrk="1" hangingPunct="1"/>
            <a:r>
              <a:rPr lang="de-DE" altLang="de-DE" sz="4000"/>
              <a:t>Phantasie und </a:t>
            </a:r>
            <a:br>
              <a:rPr lang="de-DE" altLang="de-DE" sz="4000"/>
            </a:br>
            <a:r>
              <a:rPr lang="de-DE" altLang="de-DE" sz="4000"/>
              <a:t>Riemannsche Fläche</a:t>
            </a:r>
          </a:p>
        </p:txBody>
      </p:sp>
      <p:sp>
        <p:nvSpPr>
          <p:cNvPr id="95235" name="Rectangle 3">
            <a:extLst>
              <a:ext uri="{FF2B5EF4-FFF2-40B4-BE49-F238E27FC236}">
                <a16:creationId xmlns:a16="http://schemas.microsoft.com/office/drawing/2014/main" id="{0AF20989-9A45-6D2C-CE59-CED01709430D}"/>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graphicFrame>
        <p:nvGraphicFramePr>
          <p:cNvPr id="95236" name="Object 4">
            <a:extLst>
              <a:ext uri="{FF2B5EF4-FFF2-40B4-BE49-F238E27FC236}">
                <a16:creationId xmlns:a16="http://schemas.microsoft.com/office/drawing/2014/main" id="{712E56C6-CA31-9D47-1D66-9C83626FDF36}"/>
              </a:ext>
            </a:extLst>
          </p:cNvPr>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95236" name="Object 4">
                        <a:extLst>
                          <a:ext uri="{FF2B5EF4-FFF2-40B4-BE49-F238E27FC236}">
                            <a16:creationId xmlns:a16="http://schemas.microsoft.com/office/drawing/2014/main" id="{712E56C6-CA31-9D47-1D66-9C83626FDF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5237" name="Text Box 5">
            <a:extLst>
              <a:ext uri="{FF2B5EF4-FFF2-40B4-BE49-F238E27FC236}">
                <a16:creationId xmlns:a16="http://schemas.microsoft.com/office/drawing/2014/main" id="{A8DEF3A5-22D5-84D9-52EE-35B764CD846E}"/>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95238" name="Text Box 6">
            <a:extLst>
              <a:ext uri="{FF2B5EF4-FFF2-40B4-BE49-F238E27FC236}">
                <a16:creationId xmlns:a16="http://schemas.microsoft.com/office/drawing/2014/main" id="{A77CF950-3904-669E-2BAC-8B287F654088}"/>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sp>
        <p:nvSpPr>
          <p:cNvPr id="95239" name="AutoShape 7">
            <a:hlinkClick r:id="" action="ppaction://hlinkshowjump?jump=nextslide" highlightClick="1"/>
            <a:extLst>
              <a:ext uri="{FF2B5EF4-FFF2-40B4-BE49-F238E27FC236}">
                <a16:creationId xmlns:a16="http://schemas.microsoft.com/office/drawing/2014/main" id="{D5F74B05-A29C-3A61-506E-3DB8557CDCDC}"/>
              </a:ext>
            </a:extLst>
          </p:cNvPr>
          <p:cNvSpPr>
            <a:spLocks noChangeArrowheads="1"/>
          </p:cNvSpPr>
          <p:nvPr/>
        </p:nvSpPr>
        <p:spPr bwMode="auto">
          <a:xfrm>
            <a:off x="8101013" y="5949950"/>
            <a:ext cx="574675" cy="287338"/>
          </a:xfrm>
          <a:prstGeom prst="actionButtonForwardNex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pic>
        <p:nvPicPr>
          <p:cNvPr id="95240" name="Picture 9" descr="rie-flaeche-2">
            <a:extLst>
              <a:ext uri="{FF2B5EF4-FFF2-40B4-BE49-F238E27FC236}">
                <a16:creationId xmlns:a16="http://schemas.microsoft.com/office/drawing/2014/main" id="{52FB0622-726A-90AE-AD8D-D613276631D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76375" y="1484313"/>
            <a:ext cx="6191250" cy="464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26D00C66-24BB-B340-316F-C576EEDECB07}"/>
              </a:ext>
            </a:extLst>
          </p:cNvPr>
          <p:cNvSpPr>
            <a:spLocks noGrp="1" noChangeArrowheads="1"/>
          </p:cNvSpPr>
          <p:nvPr>
            <p:ph type="ctrTitle"/>
          </p:nvPr>
        </p:nvSpPr>
        <p:spPr>
          <a:xfrm>
            <a:off x="1403350" y="333375"/>
            <a:ext cx="7561263" cy="720725"/>
          </a:xfrm>
        </p:spPr>
        <p:txBody>
          <a:bodyPr anchor="ctr"/>
          <a:lstStyle/>
          <a:p>
            <a:pPr eaLnBrk="1" hangingPunct="1"/>
            <a:r>
              <a:rPr lang="de-DE" altLang="de-DE" sz="4000"/>
              <a:t>Phantasie und </a:t>
            </a:r>
            <a:br>
              <a:rPr lang="de-DE" altLang="de-DE" sz="4000"/>
            </a:br>
            <a:r>
              <a:rPr lang="de-DE" altLang="de-DE" sz="4000"/>
              <a:t>Riemannsche Fläche</a:t>
            </a:r>
          </a:p>
        </p:txBody>
      </p:sp>
      <p:sp>
        <p:nvSpPr>
          <p:cNvPr id="97283" name="Rectangle 3">
            <a:extLst>
              <a:ext uri="{FF2B5EF4-FFF2-40B4-BE49-F238E27FC236}">
                <a16:creationId xmlns:a16="http://schemas.microsoft.com/office/drawing/2014/main" id="{6A97CAC1-854E-D185-2EA7-23DC2E657001}"/>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graphicFrame>
        <p:nvGraphicFramePr>
          <p:cNvPr id="97284" name="Object 4">
            <a:extLst>
              <a:ext uri="{FF2B5EF4-FFF2-40B4-BE49-F238E27FC236}">
                <a16:creationId xmlns:a16="http://schemas.microsoft.com/office/drawing/2014/main" id="{4C4E7564-C60E-0784-C478-9F0DBCD02ECA}"/>
              </a:ext>
            </a:extLst>
          </p:cNvPr>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97284" name="Object 4">
                        <a:extLst>
                          <a:ext uri="{FF2B5EF4-FFF2-40B4-BE49-F238E27FC236}">
                            <a16:creationId xmlns:a16="http://schemas.microsoft.com/office/drawing/2014/main" id="{4C4E7564-C60E-0784-C478-9F0DBCD02E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7285" name="Text Box 5">
            <a:extLst>
              <a:ext uri="{FF2B5EF4-FFF2-40B4-BE49-F238E27FC236}">
                <a16:creationId xmlns:a16="http://schemas.microsoft.com/office/drawing/2014/main" id="{E999EF0D-49EC-4E51-6A92-920C87AE77B2}"/>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97286" name="Text Box 6">
            <a:extLst>
              <a:ext uri="{FF2B5EF4-FFF2-40B4-BE49-F238E27FC236}">
                <a16:creationId xmlns:a16="http://schemas.microsoft.com/office/drawing/2014/main" id="{0E4DEBB8-A17D-1B1D-C1CD-57175A5F40D2}"/>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sp>
        <p:nvSpPr>
          <p:cNvPr id="97287" name="AutoShape 7">
            <a:hlinkClick r:id="" action="ppaction://hlinkshowjump?jump=nextslide" highlightClick="1"/>
            <a:extLst>
              <a:ext uri="{FF2B5EF4-FFF2-40B4-BE49-F238E27FC236}">
                <a16:creationId xmlns:a16="http://schemas.microsoft.com/office/drawing/2014/main" id="{8FD62DAC-BA30-D66E-479A-5559D13F9D5B}"/>
              </a:ext>
            </a:extLst>
          </p:cNvPr>
          <p:cNvSpPr>
            <a:spLocks noChangeArrowheads="1"/>
          </p:cNvSpPr>
          <p:nvPr/>
        </p:nvSpPr>
        <p:spPr bwMode="auto">
          <a:xfrm>
            <a:off x="8101013" y="5949950"/>
            <a:ext cx="574675" cy="287338"/>
          </a:xfrm>
          <a:prstGeom prst="actionButtonForwardNex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pic>
        <p:nvPicPr>
          <p:cNvPr id="97288" name="Picture 9" descr="rie-flaeche-3">
            <a:extLst>
              <a:ext uri="{FF2B5EF4-FFF2-40B4-BE49-F238E27FC236}">
                <a16:creationId xmlns:a16="http://schemas.microsoft.com/office/drawing/2014/main" id="{F7713A57-7754-E5D3-5796-AA39F6369B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76375" y="1484313"/>
            <a:ext cx="4824413" cy="459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a:extLst>
              <a:ext uri="{FF2B5EF4-FFF2-40B4-BE49-F238E27FC236}">
                <a16:creationId xmlns:a16="http://schemas.microsoft.com/office/drawing/2014/main" id="{1611EBA3-3C72-28D6-396B-D3AC1C74ECB3}"/>
              </a:ext>
            </a:extLst>
          </p:cNvPr>
          <p:cNvSpPr>
            <a:spLocks noGrp="1" noChangeArrowheads="1"/>
          </p:cNvSpPr>
          <p:nvPr>
            <p:ph type="ctrTitle"/>
          </p:nvPr>
        </p:nvSpPr>
        <p:spPr>
          <a:xfrm>
            <a:off x="1403350" y="333375"/>
            <a:ext cx="7561263" cy="720725"/>
          </a:xfrm>
        </p:spPr>
        <p:txBody>
          <a:bodyPr anchor="ctr"/>
          <a:lstStyle/>
          <a:p>
            <a:pPr eaLnBrk="1" hangingPunct="1"/>
            <a:r>
              <a:rPr lang="de-DE" altLang="de-DE" sz="4000"/>
              <a:t>Phantasie und </a:t>
            </a:r>
            <a:br>
              <a:rPr lang="de-DE" altLang="de-DE" sz="4000"/>
            </a:br>
            <a:r>
              <a:rPr lang="de-DE" altLang="de-DE" sz="4000"/>
              <a:t>Riemannsche Fläche</a:t>
            </a:r>
          </a:p>
        </p:txBody>
      </p:sp>
      <p:sp>
        <p:nvSpPr>
          <p:cNvPr id="99331" name="Rectangle 3">
            <a:extLst>
              <a:ext uri="{FF2B5EF4-FFF2-40B4-BE49-F238E27FC236}">
                <a16:creationId xmlns:a16="http://schemas.microsoft.com/office/drawing/2014/main" id="{FD3A05DF-9E23-B775-470C-7A094E362077}"/>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graphicFrame>
        <p:nvGraphicFramePr>
          <p:cNvPr id="99332" name="Object 4">
            <a:extLst>
              <a:ext uri="{FF2B5EF4-FFF2-40B4-BE49-F238E27FC236}">
                <a16:creationId xmlns:a16="http://schemas.microsoft.com/office/drawing/2014/main" id="{B5E2AF75-DFF2-2692-BE9A-47A97AB6D476}"/>
              </a:ext>
            </a:extLst>
          </p:cNvPr>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99332" name="Object 4">
                        <a:extLst>
                          <a:ext uri="{FF2B5EF4-FFF2-40B4-BE49-F238E27FC236}">
                            <a16:creationId xmlns:a16="http://schemas.microsoft.com/office/drawing/2014/main" id="{B5E2AF75-DFF2-2692-BE9A-47A97AB6D4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9333" name="Text Box 5">
            <a:extLst>
              <a:ext uri="{FF2B5EF4-FFF2-40B4-BE49-F238E27FC236}">
                <a16:creationId xmlns:a16="http://schemas.microsoft.com/office/drawing/2014/main" id="{300A35DA-E5D9-368A-5C27-3BFA709E4D74}"/>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99334" name="Text Box 6">
            <a:extLst>
              <a:ext uri="{FF2B5EF4-FFF2-40B4-BE49-F238E27FC236}">
                <a16:creationId xmlns:a16="http://schemas.microsoft.com/office/drawing/2014/main" id="{9B8C5894-2710-84D1-2140-8FEA1D6A746F}"/>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sp>
        <p:nvSpPr>
          <p:cNvPr id="99335" name="AutoShape 7">
            <a:hlinkClick r:id="" action="ppaction://hlinkshowjump?jump=nextslide" highlightClick="1"/>
            <a:extLst>
              <a:ext uri="{FF2B5EF4-FFF2-40B4-BE49-F238E27FC236}">
                <a16:creationId xmlns:a16="http://schemas.microsoft.com/office/drawing/2014/main" id="{C73360B2-E62A-A103-2935-EBC992D6272B}"/>
              </a:ext>
            </a:extLst>
          </p:cNvPr>
          <p:cNvSpPr>
            <a:spLocks noChangeArrowheads="1"/>
          </p:cNvSpPr>
          <p:nvPr/>
        </p:nvSpPr>
        <p:spPr bwMode="auto">
          <a:xfrm>
            <a:off x="8101013" y="5949950"/>
            <a:ext cx="574675" cy="287338"/>
          </a:xfrm>
          <a:prstGeom prst="actionButtonForwardNex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pic>
        <p:nvPicPr>
          <p:cNvPr id="99336" name="Picture 9" descr="rie-flaeche-4">
            <a:extLst>
              <a:ext uri="{FF2B5EF4-FFF2-40B4-BE49-F238E27FC236}">
                <a16:creationId xmlns:a16="http://schemas.microsoft.com/office/drawing/2014/main" id="{52A1B5B9-6D9A-1E9D-F72C-55B0188B0C9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76375" y="1484313"/>
            <a:ext cx="7488238" cy="388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59C31479-2961-3C52-5A67-90F0F9772C5C}"/>
              </a:ext>
            </a:extLst>
          </p:cNvPr>
          <p:cNvSpPr>
            <a:spLocks noGrp="1" noChangeArrowheads="1"/>
          </p:cNvSpPr>
          <p:nvPr>
            <p:ph type="ctrTitle"/>
          </p:nvPr>
        </p:nvSpPr>
        <p:spPr>
          <a:xfrm>
            <a:off x="1403350" y="333375"/>
            <a:ext cx="7561263" cy="720725"/>
          </a:xfrm>
        </p:spPr>
        <p:txBody>
          <a:bodyPr anchor="ctr"/>
          <a:lstStyle/>
          <a:p>
            <a:pPr eaLnBrk="1" hangingPunct="1"/>
            <a:r>
              <a:rPr lang="de-DE" altLang="de-DE" sz="4000"/>
              <a:t>Phantasie und </a:t>
            </a:r>
            <a:br>
              <a:rPr lang="de-DE" altLang="de-DE" sz="4000"/>
            </a:br>
            <a:r>
              <a:rPr lang="de-DE" altLang="de-DE" sz="4000"/>
              <a:t>Riemannsche Fläche</a:t>
            </a:r>
          </a:p>
        </p:txBody>
      </p:sp>
      <p:sp>
        <p:nvSpPr>
          <p:cNvPr id="101379" name="Rectangle 3">
            <a:extLst>
              <a:ext uri="{FF2B5EF4-FFF2-40B4-BE49-F238E27FC236}">
                <a16:creationId xmlns:a16="http://schemas.microsoft.com/office/drawing/2014/main" id="{7129055D-BBF7-ED48-D8E9-85FE77D20E10}"/>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graphicFrame>
        <p:nvGraphicFramePr>
          <p:cNvPr id="101380" name="Object 4">
            <a:extLst>
              <a:ext uri="{FF2B5EF4-FFF2-40B4-BE49-F238E27FC236}">
                <a16:creationId xmlns:a16="http://schemas.microsoft.com/office/drawing/2014/main" id="{4985FFB1-5AF1-18C5-023F-CE4C9952A7D6}"/>
              </a:ext>
            </a:extLst>
          </p:cNvPr>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101380" name="Object 4">
                        <a:extLst>
                          <a:ext uri="{FF2B5EF4-FFF2-40B4-BE49-F238E27FC236}">
                            <a16:creationId xmlns:a16="http://schemas.microsoft.com/office/drawing/2014/main" id="{4985FFB1-5AF1-18C5-023F-CE4C9952A7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1381" name="Text Box 5">
            <a:extLst>
              <a:ext uri="{FF2B5EF4-FFF2-40B4-BE49-F238E27FC236}">
                <a16:creationId xmlns:a16="http://schemas.microsoft.com/office/drawing/2014/main" id="{791C6B94-8098-2189-A392-86556ABA0F68}"/>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101382" name="Text Box 6">
            <a:extLst>
              <a:ext uri="{FF2B5EF4-FFF2-40B4-BE49-F238E27FC236}">
                <a16:creationId xmlns:a16="http://schemas.microsoft.com/office/drawing/2014/main" id="{D54B6407-F276-AC13-2198-577B6D70FAFE}"/>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sp>
        <p:nvSpPr>
          <p:cNvPr id="101383" name="AutoShape 7">
            <a:hlinkClick r:id="" action="ppaction://hlinkshowjump?jump=nextslide" highlightClick="1"/>
            <a:extLst>
              <a:ext uri="{FF2B5EF4-FFF2-40B4-BE49-F238E27FC236}">
                <a16:creationId xmlns:a16="http://schemas.microsoft.com/office/drawing/2014/main" id="{5A5B09F2-D501-055C-C218-BDAC210C56EE}"/>
              </a:ext>
            </a:extLst>
          </p:cNvPr>
          <p:cNvSpPr>
            <a:spLocks noChangeArrowheads="1"/>
          </p:cNvSpPr>
          <p:nvPr/>
        </p:nvSpPr>
        <p:spPr bwMode="auto">
          <a:xfrm>
            <a:off x="8101013" y="5949950"/>
            <a:ext cx="574675" cy="287338"/>
          </a:xfrm>
          <a:prstGeom prst="actionButtonForwardNex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pic>
        <p:nvPicPr>
          <p:cNvPr id="101384" name="Picture 9" descr="rie-flaeche-5">
            <a:extLst>
              <a:ext uri="{FF2B5EF4-FFF2-40B4-BE49-F238E27FC236}">
                <a16:creationId xmlns:a16="http://schemas.microsoft.com/office/drawing/2014/main" id="{DEC595B5-7456-9196-15A3-5E8B082CED0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76375" y="1268413"/>
            <a:ext cx="5421313" cy="500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8" descr="RIEMAG1">
            <a:extLst>
              <a:ext uri="{FF2B5EF4-FFF2-40B4-BE49-F238E27FC236}">
                <a16:creationId xmlns:a16="http://schemas.microsoft.com/office/drawing/2014/main" id="{5788E193-06C7-EAA5-A124-07F2397383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65838" y="2276475"/>
            <a:ext cx="3078162" cy="420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Picture 2" descr="st-andrews1">
            <a:extLst>
              <a:ext uri="{FF2B5EF4-FFF2-40B4-BE49-F238E27FC236}">
                <a16:creationId xmlns:a16="http://schemas.microsoft.com/office/drawing/2014/main" id="{F8AB17E7-667B-EAC9-278E-60DC055F38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6013" y="549275"/>
            <a:ext cx="857250" cy="566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8" name="Rectangle 3">
            <a:extLst>
              <a:ext uri="{FF2B5EF4-FFF2-40B4-BE49-F238E27FC236}">
                <a16:creationId xmlns:a16="http://schemas.microsoft.com/office/drawing/2014/main" id="{9ED07138-26ED-38D2-87B6-93D474746E4A}"/>
              </a:ext>
            </a:extLst>
          </p:cNvPr>
          <p:cNvSpPr>
            <a:spLocks noGrp="1" noChangeArrowheads="1"/>
          </p:cNvSpPr>
          <p:nvPr>
            <p:ph type="ctrTitle"/>
          </p:nvPr>
        </p:nvSpPr>
        <p:spPr>
          <a:xfrm>
            <a:off x="1476375" y="404813"/>
            <a:ext cx="6624638" cy="1470025"/>
          </a:xfrm>
        </p:spPr>
        <p:txBody>
          <a:bodyPr anchor="ctr"/>
          <a:lstStyle/>
          <a:p>
            <a:pPr eaLnBrk="1" hangingPunct="1"/>
            <a:r>
              <a:rPr lang="de-DE" altLang="de-DE" sz="4400"/>
              <a:t>Bernhard Riemann</a:t>
            </a:r>
          </a:p>
        </p:txBody>
      </p:sp>
      <p:sp>
        <p:nvSpPr>
          <p:cNvPr id="11269" name="Rectangle 6">
            <a:extLst>
              <a:ext uri="{FF2B5EF4-FFF2-40B4-BE49-F238E27FC236}">
                <a16:creationId xmlns:a16="http://schemas.microsoft.com/office/drawing/2014/main" id="{4F6C1AF3-273B-768C-5C3B-A943999F148E}"/>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graphicFrame>
        <p:nvGraphicFramePr>
          <p:cNvPr id="11270" name="Object 7">
            <a:extLst>
              <a:ext uri="{FF2B5EF4-FFF2-40B4-BE49-F238E27FC236}">
                <a16:creationId xmlns:a16="http://schemas.microsoft.com/office/drawing/2014/main" id="{730ED872-63F9-C6BA-986D-BC67F75E4487}"/>
              </a:ext>
            </a:extLst>
          </p:cNvPr>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5" imgW="228600" imgH="647700" progId="Equation.DSMT4">
                  <p:embed/>
                </p:oleObj>
              </mc:Choice>
              <mc:Fallback>
                <p:oleObj name="Equation" r:id="rId5" imgW="228600" imgH="647700" progId="Equation.DSMT4">
                  <p:embed/>
                  <p:pic>
                    <p:nvPicPr>
                      <p:cNvPr id="11270" name="Object 7">
                        <a:extLst>
                          <a:ext uri="{FF2B5EF4-FFF2-40B4-BE49-F238E27FC236}">
                            <a16:creationId xmlns:a16="http://schemas.microsoft.com/office/drawing/2014/main" id="{730ED872-63F9-C6BA-986D-BC67F75E448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271" name="Text Box 8">
            <a:extLst>
              <a:ext uri="{FF2B5EF4-FFF2-40B4-BE49-F238E27FC236}">
                <a16:creationId xmlns:a16="http://schemas.microsoft.com/office/drawing/2014/main" id="{A607F075-6688-0232-14B9-7432BE50BB7D}"/>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11272" name="Text Box 9">
            <a:extLst>
              <a:ext uri="{FF2B5EF4-FFF2-40B4-BE49-F238E27FC236}">
                <a16:creationId xmlns:a16="http://schemas.microsoft.com/office/drawing/2014/main" id="{0ECD5B46-F3DD-1DBE-1EE7-7D8DAABB4E4F}"/>
              </a:ext>
            </a:extLst>
          </p:cNvPr>
          <p:cNvSpPr txBox="1">
            <a:spLocks noChangeArrowheads="1"/>
          </p:cNvSpPr>
          <p:nvPr/>
        </p:nvSpPr>
        <p:spPr bwMode="auto">
          <a:xfrm>
            <a:off x="6948488" y="1341438"/>
            <a:ext cx="1135062"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sz="2800"/>
              <a:t>Genie</a:t>
            </a:r>
          </a:p>
        </p:txBody>
      </p:sp>
      <p:sp>
        <p:nvSpPr>
          <p:cNvPr id="11273" name="Text Box 10">
            <a:extLst>
              <a:ext uri="{FF2B5EF4-FFF2-40B4-BE49-F238E27FC236}">
                <a16:creationId xmlns:a16="http://schemas.microsoft.com/office/drawing/2014/main" id="{CE71E9E6-80EE-F413-E0E0-E45E0EC6E844}"/>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sp>
        <p:nvSpPr>
          <p:cNvPr id="11274" name="Rectangle 11">
            <a:extLst>
              <a:ext uri="{FF2B5EF4-FFF2-40B4-BE49-F238E27FC236}">
                <a16:creationId xmlns:a16="http://schemas.microsoft.com/office/drawing/2014/main" id="{08647760-C5D6-BD0E-2602-4B5C3ED60599}"/>
              </a:ext>
            </a:extLst>
          </p:cNvPr>
          <p:cNvSpPr>
            <a:spLocks noChangeArrowheads="1"/>
          </p:cNvSpPr>
          <p:nvPr/>
        </p:nvSpPr>
        <p:spPr bwMode="auto">
          <a:xfrm>
            <a:off x="0" y="1090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pic>
        <p:nvPicPr>
          <p:cNvPr id="11275" name="Picture 12" descr="int-fragez">
            <a:extLst>
              <a:ext uri="{FF2B5EF4-FFF2-40B4-BE49-F238E27FC236}">
                <a16:creationId xmlns:a16="http://schemas.microsoft.com/office/drawing/2014/main" id="{D418FF41-FB7B-E023-F84E-CB3E32F20A5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24800" y="333375"/>
            <a:ext cx="1219200" cy="425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6" name="AutoShape 20">
            <a:extLst>
              <a:ext uri="{FF2B5EF4-FFF2-40B4-BE49-F238E27FC236}">
                <a16:creationId xmlns:a16="http://schemas.microsoft.com/office/drawing/2014/main" id="{62655DAE-235D-8238-3FC8-D1B5CD1C0862}"/>
              </a:ext>
            </a:extLst>
          </p:cNvPr>
          <p:cNvSpPr>
            <a:spLocks noChangeArrowheads="1"/>
          </p:cNvSpPr>
          <p:nvPr/>
        </p:nvSpPr>
        <p:spPr bwMode="auto">
          <a:xfrm>
            <a:off x="1042988" y="188913"/>
            <a:ext cx="3816350" cy="549275"/>
          </a:xfrm>
          <a:prstGeom prst="wedgeRectCallout">
            <a:avLst>
              <a:gd name="adj1" fmla="val -21380"/>
              <a:gd name="adj2" fmla="val 125144"/>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2800"/>
              <a:t>Georg Friedrich</a:t>
            </a:r>
          </a:p>
        </p:txBody>
      </p:sp>
      <p:sp>
        <p:nvSpPr>
          <p:cNvPr id="6166" name="Text Box 22">
            <a:extLst>
              <a:ext uri="{FF2B5EF4-FFF2-40B4-BE49-F238E27FC236}">
                <a16:creationId xmlns:a16="http://schemas.microsoft.com/office/drawing/2014/main" id="{3ECCFC15-7739-ED91-12D1-756599F42AA2}"/>
              </a:ext>
            </a:extLst>
          </p:cNvPr>
          <p:cNvSpPr txBox="1">
            <a:spLocks noChangeArrowheads="1"/>
          </p:cNvSpPr>
          <p:nvPr/>
        </p:nvSpPr>
        <p:spPr bwMode="auto">
          <a:xfrm>
            <a:off x="2051050" y="5516563"/>
            <a:ext cx="48085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sz="2000" b="1">
                <a:latin typeface="Times New Roman" panose="02020603050405020304" pitchFamily="18" charset="0"/>
              </a:rPr>
              <a:t>....moved to the Gymnasium Johanneum....</a:t>
            </a:r>
          </a:p>
        </p:txBody>
      </p:sp>
      <p:sp>
        <p:nvSpPr>
          <p:cNvPr id="6167" name="AutoShape 23">
            <a:extLst>
              <a:ext uri="{FF2B5EF4-FFF2-40B4-BE49-F238E27FC236}">
                <a16:creationId xmlns:a16="http://schemas.microsoft.com/office/drawing/2014/main" id="{98B0ED26-3E71-CFAB-96F5-B8646B0E58E9}"/>
              </a:ext>
            </a:extLst>
          </p:cNvPr>
          <p:cNvSpPr>
            <a:spLocks noChangeArrowheads="1"/>
          </p:cNvSpPr>
          <p:nvPr/>
        </p:nvSpPr>
        <p:spPr bwMode="auto">
          <a:xfrm>
            <a:off x="1835150" y="4149725"/>
            <a:ext cx="3529013" cy="865188"/>
          </a:xfrm>
          <a:prstGeom prst="wedgeEllipseCallout">
            <a:avLst>
              <a:gd name="adj1" fmla="val 18556"/>
              <a:gd name="adj2" fmla="val 10027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800"/>
              <a:t>5 Seiten Biografie </a:t>
            </a:r>
          </a:p>
          <a:p>
            <a:pPr algn="ctr" eaLnBrk="1" hangingPunct="1"/>
            <a:r>
              <a:rPr lang="de-DE" altLang="de-DE" sz="1800"/>
              <a:t>und Würdigung</a:t>
            </a:r>
          </a:p>
        </p:txBody>
      </p:sp>
      <p:sp>
        <p:nvSpPr>
          <p:cNvPr id="11279" name="Text Box 24">
            <a:extLst>
              <a:ext uri="{FF2B5EF4-FFF2-40B4-BE49-F238E27FC236}">
                <a16:creationId xmlns:a16="http://schemas.microsoft.com/office/drawing/2014/main" id="{0116D4BB-3249-FEBA-7F73-3CE412041DBF}"/>
              </a:ext>
            </a:extLst>
          </p:cNvPr>
          <p:cNvSpPr txBox="1">
            <a:spLocks noChangeArrowheads="1"/>
          </p:cNvSpPr>
          <p:nvPr/>
        </p:nvSpPr>
        <p:spPr bwMode="auto">
          <a:xfrm rot="-475245">
            <a:off x="2339975" y="1773238"/>
            <a:ext cx="393382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sz="1800"/>
              <a:t>... </a:t>
            </a:r>
            <a:r>
              <a:rPr lang="de-DE" altLang="de-DE" sz="2000" b="1">
                <a:latin typeface="Times New Roman" panose="02020603050405020304" pitchFamily="18" charset="0"/>
              </a:rPr>
              <a:t>He was an original thinker...</a:t>
            </a:r>
          </a:p>
          <a:p>
            <a:pPr eaLnBrk="1" hangingPunct="1"/>
            <a:r>
              <a:rPr lang="de-DE" altLang="de-DE" sz="2000" b="1">
                <a:latin typeface="Times New Roman" panose="02020603050405020304" pitchFamily="18" charset="0"/>
              </a:rPr>
              <a:t>and a host of methods, theorems </a:t>
            </a:r>
          </a:p>
          <a:p>
            <a:pPr eaLnBrk="1" hangingPunct="1"/>
            <a:r>
              <a:rPr lang="de-DE" altLang="de-DE" sz="2000" b="1">
                <a:latin typeface="Times New Roman" panose="02020603050405020304" pitchFamily="18" charset="0"/>
              </a:rPr>
              <a:t>and concepts are named after him.</a:t>
            </a:r>
          </a:p>
        </p:txBody>
      </p:sp>
      <p:sp>
        <p:nvSpPr>
          <p:cNvPr id="6169" name="Text Box 25">
            <a:extLst>
              <a:ext uri="{FF2B5EF4-FFF2-40B4-BE49-F238E27FC236}">
                <a16:creationId xmlns:a16="http://schemas.microsoft.com/office/drawing/2014/main" id="{B67C8E45-895E-E9C0-9C31-E3AC71F8D8DD}"/>
              </a:ext>
            </a:extLst>
          </p:cNvPr>
          <p:cNvSpPr txBox="1">
            <a:spLocks noChangeArrowheads="1"/>
          </p:cNvSpPr>
          <p:nvPr/>
        </p:nvSpPr>
        <p:spPr bwMode="auto">
          <a:xfrm>
            <a:off x="2124075" y="3213100"/>
            <a:ext cx="40544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sz="2000" b="1">
                <a:latin typeface="Times New Roman" panose="02020603050405020304" pitchFamily="18" charset="0"/>
              </a:rPr>
              <a:t>...provided the concepts an methods</a:t>
            </a:r>
          </a:p>
          <a:p>
            <a:pPr eaLnBrk="1" hangingPunct="1"/>
            <a:r>
              <a:rPr lang="de-DE" altLang="de-DE" sz="2000" b="1">
                <a:latin typeface="Times New Roman" panose="02020603050405020304" pitchFamily="18" charset="0"/>
              </a:rPr>
              <a:t>used later in relativity Theory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6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6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1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66" grpId="0"/>
      <p:bldP spid="6167" grpId="0" animBg="1"/>
      <p:bldP spid="6169"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C5B41E27-3BD6-BD3B-C808-EC87C9B78331}"/>
              </a:ext>
            </a:extLst>
          </p:cNvPr>
          <p:cNvSpPr>
            <a:spLocks noGrp="1" noChangeArrowheads="1"/>
          </p:cNvSpPr>
          <p:nvPr>
            <p:ph type="ctrTitle"/>
          </p:nvPr>
        </p:nvSpPr>
        <p:spPr>
          <a:xfrm>
            <a:off x="1403350" y="333375"/>
            <a:ext cx="7561263" cy="720725"/>
          </a:xfrm>
        </p:spPr>
        <p:txBody>
          <a:bodyPr anchor="ctr"/>
          <a:lstStyle/>
          <a:p>
            <a:pPr eaLnBrk="1" hangingPunct="1"/>
            <a:r>
              <a:rPr lang="de-DE" altLang="de-DE" sz="4000"/>
              <a:t>Topologie, Möbiusband (1858)</a:t>
            </a:r>
          </a:p>
        </p:txBody>
      </p:sp>
      <p:sp>
        <p:nvSpPr>
          <p:cNvPr id="103427" name="Rectangle 3">
            <a:extLst>
              <a:ext uri="{FF2B5EF4-FFF2-40B4-BE49-F238E27FC236}">
                <a16:creationId xmlns:a16="http://schemas.microsoft.com/office/drawing/2014/main" id="{10045B7D-D746-36EA-9FF4-3068B2312169}"/>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graphicFrame>
        <p:nvGraphicFramePr>
          <p:cNvPr id="103428" name="Object 4">
            <a:extLst>
              <a:ext uri="{FF2B5EF4-FFF2-40B4-BE49-F238E27FC236}">
                <a16:creationId xmlns:a16="http://schemas.microsoft.com/office/drawing/2014/main" id="{1FA45F56-2914-0D64-B799-24BEFDCDF6BD}"/>
              </a:ext>
            </a:extLst>
          </p:cNvPr>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103428" name="Object 4">
                        <a:extLst>
                          <a:ext uri="{FF2B5EF4-FFF2-40B4-BE49-F238E27FC236}">
                            <a16:creationId xmlns:a16="http://schemas.microsoft.com/office/drawing/2014/main" id="{1FA45F56-2914-0D64-B799-24BEFDCDF6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3429" name="Text Box 5">
            <a:extLst>
              <a:ext uri="{FF2B5EF4-FFF2-40B4-BE49-F238E27FC236}">
                <a16:creationId xmlns:a16="http://schemas.microsoft.com/office/drawing/2014/main" id="{AAA9A3FC-B555-B6DF-4C3E-A2E7925BE95A}"/>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103430" name="Text Box 6">
            <a:extLst>
              <a:ext uri="{FF2B5EF4-FFF2-40B4-BE49-F238E27FC236}">
                <a16:creationId xmlns:a16="http://schemas.microsoft.com/office/drawing/2014/main" id="{9D813AD7-C3BB-7B2A-693A-EAFBAA40DC5E}"/>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pic>
        <p:nvPicPr>
          <p:cNvPr id="103431" name="Picture 9" descr="moebius-leute">
            <a:extLst>
              <a:ext uri="{FF2B5EF4-FFF2-40B4-BE49-F238E27FC236}">
                <a16:creationId xmlns:a16="http://schemas.microsoft.com/office/drawing/2014/main" id="{18CD2E1D-C309-1AB2-42C1-107CE95BC3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7450" y="1125538"/>
            <a:ext cx="7704138" cy="482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32" name="Text Box 10">
            <a:extLst>
              <a:ext uri="{FF2B5EF4-FFF2-40B4-BE49-F238E27FC236}">
                <a16:creationId xmlns:a16="http://schemas.microsoft.com/office/drawing/2014/main" id="{A929F1C1-A2A6-321C-8A2B-E863C2140521}"/>
              </a:ext>
            </a:extLst>
          </p:cNvPr>
          <p:cNvSpPr txBox="1">
            <a:spLocks noChangeArrowheads="1"/>
          </p:cNvSpPr>
          <p:nvPr/>
        </p:nvSpPr>
        <p:spPr bwMode="auto">
          <a:xfrm>
            <a:off x="1403350" y="5949950"/>
            <a:ext cx="74517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de-DE" altLang="de-DE"/>
              <a:t>Riemanns Fläche ist 1851 veröffentlicht.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203FC6AA-C453-B612-372D-11A54CA41C73}"/>
              </a:ext>
            </a:extLst>
          </p:cNvPr>
          <p:cNvSpPr>
            <a:spLocks noGrp="1" noChangeArrowheads="1"/>
          </p:cNvSpPr>
          <p:nvPr>
            <p:ph type="ctrTitle"/>
          </p:nvPr>
        </p:nvSpPr>
        <p:spPr>
          <a:xfrm>
            <a:off x="1403350" y="333375"/>
            <a:ext cx="7561263" cy="720725"/>
          </a:xfrm>
        </p:spPr>
        <p:txBody>
          <a:bodyPr anchor="ctr"/>
          <a:lstStyle/>
          <a:p>
            <a:pPr eaLnBrk="1" hangingPunct="1"/>
            <a:r>
              <a:rPr lang="de-DE" altLang="de-DE" sz="4000"/>
              <a:t>Phantasie und </a:t>
            </a:r>
            <a:br>
              <a:rPr lang="de-DE" altLang="de-DE" sz="4000"/>
            </a:br>
            <a:r>
              <a:rPr lang="de-DE" altLang="de-DE" sz="4000"/>
              <a:t>Riemannsche Zahlenkugel</a:t>
            </a:r>
          </a:p>
        </p:txBody>
      </p:sp>
      <p:sp>
        <p:nvSpPr>
          <p:cNvPr id="105475" name="Rectangle 3">
            <a:extLst>
              <a:ext uri="{FF2B5EF4-FFF2-40B4-BE49-F238E27FC236}">
                <a16:creationId xmlns:a16="http://schemas.microsoft.com/office/drawing/2014/main" id="{C90A06B3-4894-8C44-5FCD-632846815085}"/>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graphicFrame>
        <p:nvGraphicFramePr>
          <p:cNvPr id="105476" name="Object 4">
            <a:extLst>
              <a:ext uri="{FF2B5EF4-FFF2-40B4-BE49-F238E27FC236}">
                <a16:creationId xmlns:a16="http://schemas.microsoft.com/office/drawing/2014/main" id="{879AE916-7606-D9F3-DF75-8AD7D93A84A9}"/>
              </a:ext>
            </a:extLst>
          </p:cNvPr>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105476" name="Object 4">
                        <a:extLst>
                          <a:ext uri="{FF2B5EF4-FFF2-40B4-BE49-F238E27FC236}">
                            <a16:creationId xmlns:a16="http://schemas.microsoft.com/office/drawing/2014/main" id="{879AE916-7606-D9F3-DF75-8AD7D93A84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5477" name="Text Box 5">
            <a:extLst>
              <a:ext uri="{FF2B5EF4-FFF2-40B4-BE49-F238E27FC236}">
                <a16:creationId xmlns:a16="http://schemas.microsoft.com/office/drawing/2014/main" id="{CF021476-83B1-0DE1-25EE-161AB37C5ABC}"/>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105478" name="Text Box 6">
            <a:extLst>
              <a:ext uri="{FF2B5EF4-FFF2-40B4-BE49-F238E27FC236}">
                <a16:creationId xmlns:a16="http://schemas.microsoft.com/office/drawing/2014/main" id="{6C361D59-AD2E-1D20-21F9-9B4B98AD43EF}"/>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sp>
        <p:nvSpPr>
          <p:cNvPr id="105479" name="AutoShape 7">
            <a:hlinkClick r:id="" action="ppaction://hlinkshowjump?jump=nextslide" highlightClick="1"/>
            <a:extLst>
              <a:ext uri="{FF2B5EF4-FFF2-40B4-BE49-F238E27FC236}">
                <a16:creationId xmlns:a16="http://schemas.microsoft.com/office/drawing/2014/main" id="{67B47F9B-C7B5-0C9B-CDE2-1ADA4FFB218C}"/>
              </a:ext>
            </a:extLst>
          </p:cNvPr>
          <p:cNvSpPr>
            <a:spLocks noChangeArrowheads="1"/>
          </p:cNvSpPr>
          <p:nvPr/>
        </p:nvSpPr>
        <p:spPr bwMode="auto">
          <a:xfrm>
            <a:off x="8101013" y="5949950"/>
            <a:ext cx="574675" cy="287338"/>
          </a:xfrm>
          <a:prstGeom prst="actionButtonForwardNex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pic>
        <p:nvPicPr>
          <p:cNvPr id="105480" name="Picture 9" descr="riemann-zahlenkugel">
            <a:extLst>
              <a:ext uri="{FF2B5EF4-FFF2-40B4-BE49-F238E27FC236}">
                <a16:creationId xmlns:a16="http://schemas.microsoft.com/office/drawing/2014/main" id="{7FE46D32-A268-C47A-05A1-718B9E1AC49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47813" y="1989138"/>
            <a:ext cx="7210425" cy="425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8F586604-8D27-EAE3-1764-149188ED2AB8}"/>
              </a:ext>
            </a:extLst>
          </p:cNvPr>
          <p:cNvSpPr>
            <a:spLocks noGrp="1" noChangeArrowheads="1"/>
          </p:cNvSpPr>
          <p:nvPr>
            <p:ph type="ctrTitle"/>
          </p:nvPr>
        </p:nvSpPr>
        <p:spPr>
          <a:xfrm>
            <a:off x="1187450" y="188913"/>
            <a:ext cx="7561263" cy="720725"/>
          </a:xfrm>
        </p:spPr>
        <p:txBody>
          <a:bodyPr anchor="ctr"/>
          <a:lstStyle/>
          <a:p>
            <a:pPr eaLnBrk="1" hangingPunct="1"/>
            <a:r>
              <a:rPr lang="de-DE" altLang="de-DE" sz="4000"/>
              <a:t>die 2. zwanzig Jahre</a:t>
            </a:r>
          </a:p>
        </p:txBody>
      </p:sp>
      <p:sp>
        <p:nvSpPr>
          <p:cNvPr id="107523" name="Rectangle 3">
            <a:extLst>
              <a:ext uri="{FF2B5EF4-FFF2-40B4-BE49-F238E27FC236}">
                <a16:creationId xmlns:a16="http://schemas.microsoft.com/office/drawing/2014/main" id="{8F610D7C-3823-2FD3-250B-493C45E97277}"/>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graphicFrame>
        <p:nvGraphicFramePr>
          <p:cNvPr id="107524" name="Object 4">
            <a:extLst>
              <a:ext uri="{FF2B5EF4-FFF2-40B4-BE49-F238E27FC236}">
                <a16:creationId xmlns:a16="http://schemas.microsoft.com/office/drawing/2014/main" id="{9030FE8D-0C6E-1507-D743-0D9313755093}"/>
              </a:ext>
            </a:extLst>
          </p:cNvPr>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107524" name="Object 4">
                        <a:extLst>
                          <a:ext uri="{FF2B5EF4-FFF2-40B4-BE49-F238E27FC236}">
                            <a16:creationId xmlns:a16="http://schemas.microsoft.com/office/drawing/2014/main" id="{9030FE8D-0C6E-1507-D743-0D93137550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7525" name="Text Box 5">
            <a:extLst>
              <a:ext uri="{FF2B5EF4-FFF2-40B4-BE49-F238E27FC236}">
                <a16:creationId xmlns:a16="http://schemas.microsoft.com/office/drawing/2014/main" id="{CA58EFC0-4435-8716-71C6-E4A1A9DA1BB3}"/>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107526" name="Text Box 6">
            <a:extLst>
              <a:ext uri="{FF2B5EF4-FFF2-40B4-BE49-F238E27FC236}">
                <a16:creationId xmlns:a16="http://schemas.microsoft.com/office/drawing/2014/main" id="{582C6A03-8334-A19E-DE1B-3FAD9CAAE578}"/>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sp>
        <p:nvSpPr>
          <p:cNvPr id="107527" name="Text Box 10">
            <a:extLst>
              <a:ext uri="{FF2B5EF4-FFF2-40B4-BE49-F238E27FC236}">
                <a16:creationId xmlns:a16="http://schemas.microsoft.com/office/drawing/2014/main" id="{A12158EE-FD7B-A3BA-D58D-8AAA72D617FB}"/>
              </a:ext>
            </a:extLst>
          </p:cNvPr>
          <p:cNvSpPr txBox="1">
            <a:spLocks noChangeArrowheads="1"/>
          </p:cNvSpPr>
          <p:nvPr/>
        </p:nvSpPr>
        <p:spPr bwMode="auto">
          <a:xfrm>
            <a:off x="1908175" y="1268413"/>
            <a:ext cx="69119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de-DE" altLang="de-DE"/>
          </a:p>
        </p:txBody>
      </p:sp>
      <p:pic>
        <p:nvPicPr>
          <p:cNvPr id="107528" name="Picture 12" descr="lebensdaten2">
            <a:extLst>
              <a:ext uri="{FF2B5EF4-FFF2-40B4-BE49-F238E27FC236}">
                <a16:creationId xmlns:a16="http://schemas.microsoft.com/office/drawing/2014/main" id="{4079452F-E28B-2E2F-0DA7-131D90754E1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1913" y="908050"/>
            <a:ext cx="6696075" cy="524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8077A64A-F7AA-7ED5-B5C2-31657E1FEF2D}"/>
              </a:ext>
            </a:extLst>
          </p:cNvPr>
          <p:cNvSpPr>
            <a:spLocks noGrp="1" noChangeArrowheads="1"/>
          </p:cNvSpPr>
          <p:nvPr>
            <p:ph type="ctrTitle"/>
          </p:nvPr>
        </p:nvSpPr>
        <p:spPr>
          <a:xfrm>
            <a:off x="1476375" y="404813"/>
            <a:ext cx="7343775" cy="1470025"/>
          </a:xfrm>
        </p:spPr>
        <p:txBody>
          <a:bodyPr anchor="ctr"/>
          <a:lstStyle/>
          <a:p>
            <a:pPr eaLnBrk="1" hangingPunct="1"/>
            <a:r>
              <a:rPr lang="de-DE" altLang="de-DE" sz="4000"/>
              <a:t>Bernhard Riemann, </a:t>
            </a:r>
            <a:br>
              <a:rPr lang="de-DE" altLang="de-DE" sz="4000"/>
            </a:br>
            <a:r>
              <a:rPr lang="de-DE" altLang="de-DE" sz="4000"/>
              <a:t>Gesammelte Werke (neu 1990)</a:t>
            </a:r>
          </a:p>
        </p:txBody>
      </p:sp>
      <p:sp>
        <p:nvSpPr>
          <p:cNvPr id="109571" name="Rectangle 3">
            <a:extLst>
              <a:ext uri="{FF2B5EF4-FFF2-40B4-BE49-F238E27FC236}">
                <a16:creationId xmlns:a16="http://schemas.microsoft.com/office/drawing/2014/main" id="{567D0625-1842-8CC7-576F-D9F707ADBBC9}"/>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graphicFrame>
        <p:nvGraphicFramePr>
          <p:cNvPr id="109572" name="Object 4">
            <a:extLst>
              <a:ext uri="{FF2B5EF4-FFF2-40B4-BE49-F238E27FC236}">
                <a16:creationId xmlns:a16="http://schemas.microsoft.com/office/drawing/2014/main" id="{84AE6C19-EB8C-4D12-3EEB-9175A907B95B}"/>
              </a:ext>
            </a:extLst>
          </p:cNvPr>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109572" name="Object 4">
                        <a:extLst>
                          <a:ext uri="{FF2B5EF4-FFF2-40B4-BE49-F238E27FC236}">
                            <a16:creationId xmlns:a16="http://schemas.microsoft.com/office/drawing/2014/main" id="{84AE6C19-EB8C-4D12-3EEB-9175A907B9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9573" name="Text Box 5">
            <a:extLst>
              <a:ext uri="{FF2B5EF4-FFF2-40B4-BE49-F238E27FC236}">
                <a16:creationId xmlns:a16="http://schemas.microsoft.com/office/drawing/2014/main" id="{17FFD700-4B66-5FD4-9D23-7C9054E9D965}"/>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109574" name="Text Box 6">
            <a:extLst>
              <a:ext uri="{FF2B5EF4-FFF2-40B4-BE49-F238E27FC236}">
                <a16:creationId xmlns:a16="http://schemas.microsoft.com/office/drawing/2014/main" id="{D406FB67-F701-3BD7-B97A-BC1AA868F106}"/>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sp>
        <p:nvSpPr>
          <p:cNvPr id="109575" name="Text Box 7">
            <a:extLst>
              <a:ext uri="{FF2B5EF4-FFF2-40B4-BE49-F238E27FC236}">
                <a16:creationId xmlns:a16="http://schemas.microsoft.com/office/drawing/2014/main" id="{90B91CF8-A247-0A46-6E1C-D684192A8D66}"/>
              </a:ext>
            </a:extLst>
          </p:cNvPr>
          <p:cNvSpPr txBox="1">
            <a:spLocks noChangeArrowheads="1"/>
          </p:cNvSpPr>
          <p:nvPr/>
        </p:nvSpPr>
        <p:spPr bwMode="auto">
          <a:xfrm>
            <a:off x="1547813" y="1844675"/>
            <a:ext cx="6911975" cy="447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i="1">
                <a:latin typeface="Times New Roman" panose="02020603050405020304" pitchFamily="18" charset="0"/>
              </a:rPr>
              <a:t>Narasimhan betont,</a:t>
            </a:r>
            <a:r>
              <a:rPr lang="de-DE" altLang="de-DE">
                <a:latin typeface="Times New Roman" panose="02020603050405020304" pitchFamily="18" charset="0"/>
              </a:rPr>
              <a:t> ....daß diese Neuauflage von Riemanns Werken </a:t>
            </a:r>
            <a:r>
              <a:rPr lang="de-DE" altLang="de-DE" b="1">
                <a:latin typeface="Times New Roman" panose="02020603050405020304" pitchFamily="18" charset="0"/>
              </a:rPr>
              <a:t>nicht allein aus historischen Gründen</a:t>
            </a:r>
            <a:r>
              <a:rPr lang="de-DE" altLang="de-DE">
                <a:latin typeface="Times New Roman" panose="02020603050405020304" pitchFamily="18" charset="0"/>
              </a:rPr>
              <a:t> erfolgt ist. Hier liege der seltene Fall vor, daß das Werk eines Mathematikers über 100 Jahre nach seinem Tode noch in der originalen Form aktuell ist und </a:t>
            </a:r>
            <a:r>
              <a:rPr lang="de-DE" altLang="de-DE" b="1">
                <a:latin typeface="Times New Roman" panose="02020603050405020304" pitchFamily="18" charset="0"/>
              </a:rPr>
              <a:t>direkt weitere Forschungen anzuregen vermag</a:t>
            </a:r>
            <a:r>
              <a:rPr lang="de-DE" altLang="de-DE">
                <a:latin typeface="Times New Roman" panose="02020603050405020304" pitchFamily="18" charset="0"/>
              </a:rPr>
              <a:t>.</a:t>
            </a:r>
          </a:p>
          <a:p>
            <a:pPr eaLnBrk="1" hangingPunct="1"/>
            <a:r>
              <a:rPr lang="de-DE" altLang="de-DE">
                <a:latin typeface="Times New Roman" panose="02020603050405020304" pitchFamily="18" charset="0"/>
              </a:rPr>
              <a:t>Obwohl in der Mathematik seitdem auch neue Perspektiven entwickelt wurden, haben Riemanns Ideen in erstaunlichen Grade dem Zahn der Zeit widerstanden und gelten in vielen Aspekten </a:t>
            </a:r>
            <a:r>
              <a:rPr lang="de-DE" altLang="de-DE" b="1">
                <a:latin typeface="Times New Roman" panose="02020603050405020304" pitchFamily="18" charset="0"/>
              </a:rPr>
              <a:t>nicht als überholt</a:t>
            </a:r>
            <a:r>
              <a:rPr lang="de-DE" altLang="de-DE">
                <a:latin typeface="Times New Roman" panose="02020603050405020304" pitchFamily="18" charset="0"/>
              </a:rPr>
              <a: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a:extLst>
              <a:ext uri="{FF2B5EF4-FFF2-40B4-BE49-F238E27FC236}">
                <a16:creationId xmlns:a16="http://schemas.microsoft.com/office/drawing/2014/main" id="{373737D4-EABE-7EB1-5FFE-43197F24BD53}"/>
              </a:ext>
            </a:extLst>
          </p:cNvPr>
          <p:cNvSpPr>
            <a:spLocks noGrp="1" noChangeArrowheads="1"/>
          </p:cNvSpPr>
          <p:nvPr>
            <p:ph type="ctrTitle"/>
          </p:nvPr>
        </p:nvSpPr>
        <p:spPr>
          <a:xfrm>
            <a:off x="1042988" y="404813"/>
            <a:ext cx="7921625" cy="1008062"/>
          </a:xfrm>
        </p:spPr>
        <p:txBody>
          <a:bodyPr anchor="ctr"/>
          <a:lstStyle/>
          <a:p>
            <a:pPr eaLnBrk="1" hangingPunct="1"/>
            <a:r>
              <a:rPr lang="de-DE" altLang="de-DE" sz="4000">
                <a:solidFill>
                  <a:schemeClr val="tx1"/>
                </a:solidFill>
              </a:rPr>
              <a:t>Mathematik ist weltumspanned !</a:t>
            </a:r>
          </a:p>
        </p:txBody>
      </p:sp>
      <p:sp>
        <p:nvSpPr>
          <p:cNvPr id="115715" name="Rectangle 3">
            <a:extLst>
              <a:ext uri="{FF2B5EF4-FFF2-40B4-BE49-F238E27FC236}">
                <a16:creationId xmlns:a16="http://schemas.microsoft.com/office/drawing/2014/main" id="{6965C678-48C0-EDDC-8AF4-00A9ED7EBEA4}"/>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graphicFrame>
        <p:nvGraphicFramePr>
          <p:cNvPr id="115716" name="Object 4">
            <a:extLst>
              <a:ext uri="{FF2B5EF4-FFF2-40B4-BE49-F238E27FC236}">
                <a16:creationId xmlns:a16="http://schemas.microsoft.com/office/drawing/2014/main" id="{B509F3F5-4023-0293-E077-F93DACEEE388}"/>
              </a:ext>
            </a:extLst>
          </p:cNvPr>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115716" name="Object 4">
                        <a:extLst>
                          <a:ext uri="{FF2B5EF4-FFF2-40B4-BE49-F238E27FC236}">
                            <a16:creationId xmlns:a16="http://schemas.microsoft.com/office/drawing/2014/main" id="{B509F3F5-4023-0293-E077-F93DACEEE3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5717" name="Text Box 5">
            <a:extLst>
              <a:ext uri="{FF2B5EF4-FFF2-40B4-BE49-F238E27FC236}">
                <a16:creationId xmlns:a16="http://schemas.microsoft.com/office/drawing/2014/main" id="{7E150CDB-CD4B-00A6-9490-513450B5DEC3}"/>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115718" name="Text Box 6">
            <a:extLst>
              <a:ext uri="{FF2B5EF4-FFF2-40B4-BE49-F238E27FC236}">
                <a16:creationId xmlns:a16="http://schemas.microsoft.com/office/drawing/2014/main" id="{0BEB0C02-F1FF-B7CB-6631-EA5E44C34AD7}"/>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sp>
        <p:nvSpPr>
          <p:cNvPr id="115719" name="Text Box 7">
            <a:extLst>
              <a:ext uri="{FF2B5EF4-FFF2-40B4-BE49-F238E27FC236}">
                <a16:creationId xmlns:a16="http://schemas.microsoft.com/office/drawing/2014/main" id="{58762792-6A16-50FA-75B5-D3CD760B611D}"/>
              </a:ext>
            </a:extLst>
          </p:cNvPr>
          <p:cNvSpPr txBox="1">
            <a:spLocks noChangeArrowheads="1"/>
          </p:cNvSpPr>
          <p:nvPr/>
        </p:nvSpPr>
        <p:spPr bwMode="auto">
          <a:xfrm>
            <a:off x="1258888" y="1412875"/>
            <a:ext cx="6911975" cy="301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dirty="0"/>
              <a:t>Ein</a:t>
            </a:r>
            <a:r>
              <a:rPr lang="de-DE" altLang="de-DE" b="1" dirty="0"/>
              <a:t> Inder</a:t>
            </a:r>
            <a:endParaRPr lang="de-DE" altLang="de-DE" dirty="0"/>
          </a:p>
          <a:p>
            <a:pPr eaLnBrk="1" hangingPunct="1"/>
            <a:r>
              <a:rPr lang="de-DE" altLang="de-DE" dirty="0"/>
              <a:t>gibt in </a:t>
            </a:r>
            <a:r>
              <a:rPr lang="de-DE" altLang="de-DE" b="1" dirty="0"/>
              <a:t>Chicago</a:t>
            </a:r>
            <a:endParaRPr lang="de-DE" altLang="de-DE" dirty="0"/>
          </a:p>
          <a:p>
            <a:pPr eaLnBrk="1" hangingPunct="1"/>
            <a:r>
              <a:rPr lang="de-DE" altLang="de-DE" dirty="0"/>
              <a:t>die Werke eines </a:t>
            </a:r>
            <a:r>
              <a:rPr lang="de-DE" altLang="de-DE" b="1" dirty="0"/>
              <a:t>deutschen </a:t>
            </a:r>
            <a:r>
              <a:rPr lang="de-DE" altLang="de-DE" dirty="0"/>
              <a:t>Mathematikers,</a:t>
            </a:r>
          </a:p>
          <a:p>
            <a:pPr eaLnBrk="1" hangingPunct="1"/>
            <a:r>
              <a:rPr lang="de-DE" altLang="de-DE" dirty="0"/>
              <a:t>mit </a:t>
            </a:r>
            <a:r>
              <a:rPr lang="de-DE" altLang="de-DE" b="1" dirty="0"/>
              <a:t>deutschen </a:t>
            </a:r>
            <a:r>
              <a:rPr lang="de-DE" altLang="de-DE" dirty="0"/>
              <a:t>Texten,</a:t>
            </a:r>
          </a:p>
          <a:p>
            <a:pPr eaLnBrk="1" hangingPunct="1"/>
            <a:r>
              <a:rPr lang="de-DE" altLang="de-DE" b="1" dirty="0"/>
              <a:t>italienischen </a:t>
            </a:r>
            <a:r>
              <a:rPr lang="de-DE" altLang="de-DE" dirty="0"/>
              <a:t>Texten,</a:t>
            </a:r>
          </a:p>
          <a:p>
            <a:pPr eaLnBrk="1" hangingPunct="1"/>
            <a:r>
              <a:rPr lang="de-DE" altLang="de-DE" b="1" dirty="0"/>
              <a:t>lateinischen</a:t>
            </a:r>
            <a:r>
              <a:rPr lang="de-DE" altLang="de-DE" dirty="0"/>
              <a:t> Texten,</a:t>
            </a:r>
          </a:p>
          <a:p>
            <a:pPr eaLnBrk="1" hangingPunct="1"/>
            <a:r>
              <a:rPr lang="de-DE" altLang="de-DE" dirty="0"/>
              <a:t>letztere gerichtet an die </a:t>
            </a:r>
            <a:r>
              <a:rPr lang="de-DE" altLang="de-DE" b="1" dirty="0"/>
              <a:t>Französische</a:t>
            </a:r>
            <a:r>
              <a:rPr lang="de-DE" altLang="de-DE" dirty="0"/>
              <a:t> Akademie,</a:t>
            </a:r>
          </a:p>
          <a:p>
            <a:pPr eaLnBrk="1" hangingPunct="1"/>
            <a:r>
              <a:rPr lang="de-DE" altLang="de-DE" dirty="0"/>
              <a:t>mit </a:t>
            </a:r>
            <a:r>
              <a:rPr lang="de-DE" altLang="de-DE" b="1" dirty="0"/>
              <a:t>englischen</a:t>
            </a:r>
            <a:r>
              <a:rPr lang="de-DE" altLang="de-DE" dirty="0"/>
              <a:t> Kommentaren heraus.</a:t>
            </a:r>
          </a:p>
        </p:txBody>
      </p:sp>
      <p:sp>
        <p:nvSpPr>
          <p:cNvPr id="115720" name="Text Box 8">
            <a:extLst>
              <a:ext uri="{FF2B5EF4-FFF2-40B4-BE49-F238E27FC236}">
                <a16:creationId xmlns:a16="http://schemas.microsoft.com/office/drawing/2014/main" id="{BDFAA255-A6FD-6CA8-AF58-9B4BC1CAD39E}"/>
              </a:ext>
            </a:extLst>
          </p:cNvPr>
          <p:cNvSpPr txBox="1">
            <a:spLocks noChangeArrowheads="1"/>
          </p:cNvSpPr>
          <p:nvPr/>
        </p:nvSpPr>
        <p:spPr bwMode="auto">
          <a:xfrm>
            <a:off x="1258888" y="4508500"/>
            <a:ext cx="4465637"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a:t>Sitz des Verlages: </a:t>
            </a:r>
          </a:p>
          <a:p>
            <a:pPr eaLnBrk="1" hangingPunct="1"/>
            <a:r>
              <a:rPr lang="de-DE" altLang="de-DE"/>
              <a:t>Berlin, Heidelberg, New York,</a:t>
            </a:r>
          </a:p>
          <a:p>
            <a:pPr eaLnBrk="1" hangingPunct="1"/>
            <a:r>
              <a:rPr lang="de-DE" altLang="de-DE"/>
              <a:t>London, Paris, Tokyo</a:t>
            </a:r>
          </a:p>
          <a:p>
            <a:pPr eaLnBrk="1" hangingPunct="1"/>
            <a:endParaRPr lang="de-DE" altLang="de-DE"/>
          </a:p>
        </p:txBody>
      </p:sp>
      <p:pic>
        <p:nvPicPr>
          <p:cNvPr id="115721" name="Picture 9" descr="globus-2-amerika-super-tr">
            <a:extLst>
              <a:ext uri="{FF2B5EF4-FFF2-40B4-BE49-F238E27FC236}">
                <a16:creationId xmlns:a16="http://schemas.microsoft.com/office/drawing/2014/main" id="{E71C5789-88A9-7702-3D62-895DF4485E7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19925" y="1125538"/>
            <a:ext cx="2374900" cy="197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722" name="Picture 10" descr="globus-2-europa-super-tr-m">
            <a:extLst>
              <a:ext uri="{FF2B5EF4-FFF2-40B4-BE49-F238E27FC236}">
                <a16:creationId xmlns:a16="http://schemas.microsoft.com/office/drawing/2014/main" id="{41D48F76-A5E0-2245-02D0-000A0063F84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72225" y="4005263"/>
            <a:ext cx="2162175"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a:extLst>
              <a:ext uri="{FF2B5EF4-FFF2-40B4-BE49-F238E27FC236}">
                <a16:creationId xmlns:a16="http://schemas.microsoft.com/office/drawing/2014/main" id="{CE918374-AF4A-3CB3-1CE2-C57FC8367B67}"/>
              </a:ext>
            </a:extLst>
          </p:cNvPr>
          <p:cNvSpPr>
            <a:spLocks noGrp="1" noChangeArrowheads="1"/>
          </p:cNvSpPr>
          <p:nvPr>
            <p:ph type="ctrTitle"/>
          </p:nvPr>
        </p:nvSpPr>
        <p:spPr>
          <a:xfrm>
            <a:off x="1476375" y="260350"/>
            <a:ext cx="6624638" cy="1223963"/>
          </a:xfrm>
        </p:spPr>
        <p:txBody>
          <a:bodyPr anchor="ctr"/>
          <a:lstStyle/>
          <a:p>
            <a:pPr eaLnBrk="1" hangingPunct="1"/>
            <a:r>
              <a:rPr lang="de-DE" altLang="de-DE" sz="4400"/>
              <a:t>Nachwort</a:t>
            </a:r>
          </a:p>
        </p:txBody>
      </p:sp>
      <p:sp>
        <p:nvSpPr>
          <p:cNvPr id="117763" name="Rectangle 3">
            <a:extLst>
              <a:ext uri="{FF2B5EF4-FFF2-40B4-BE49-F238E27FC236}">
                <a16:creationId xmlns:a16="http://schemas.microsoft.com/office/drawing/2014/main" id="{B231CBD3-BE7C-9851-1F18-06257D7CF036}"/>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graphicFrame>
        <p:nvGraphicFramePr>
          <p:cNvPr id="117764" name="Object 4">
            <a:extLst>
              <a:ext uri="{FF2B5EF4-FFF2-40B4-BE49-F238E27FC236}">
                <a16:creationId xmlns:a16="http://schemas.microsoft.com/office/drawing/2014/main" id="{C580C096-2D07-1D3E-E3F5-672B86AC87CF}"/>
              </a:ext>
            </a:extLst>
          </p:cNvPr>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117764" name="Object 4">
                        <a:extLst>
                          <a:ext uri="{FF2B5EF4-FFF2-40B4-BE49-F238E27FC236}">
                            <a16:creationId xmlns:a16="http://schemas.microsoft.com/office/drawing/2014/main" id="{C580C096-2D07-1D3E-E3F5-672B86AC87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7765" name="Text Box 5">
            <a:extLst>
              <a:ext uri="{FF2B5EF4-FFF2-40B4-BE49-F238E27FC236}">
                <a16:creationId xmlns:a16="http://schemas.microsoft.com/office/drawing/2014/main" id="{95BEE040-41CF-8AB7-3B99-8BD1B29E9948}"/>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117766" name="Text Box 6">
            <a:extLst>
              <a:ext uri="{FF2B5EF4-FFF2-40B4-BE49-F238E27FC236}">
                <a16:creationId xmlns:a16="http://schemas.microsoft.com/office/drawing/2014/main" id="{693B05EF-FDB6-F4E6-0DDC-4DE950F57E13}"/>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sp>
        <p:nvSpPr>
          <p:cNvPr id="117767" name="Text Box 7">
            <a:extLst>
              <a:ext uri="{FF2B5EF4-FFF2-40B4-BE49-F238E27FC236}">
                <a16:creationId xmlns:a16="http://schemas.microsoft.com/office/drawing/2014/main" id="{6E1B821A-EA51-6ADB-43A1-F7CB68F33F93}"/>
              </a:ext>
            </a:extLst>
          </p:cNvPr>
          <p:cNvSpPr txBox="1">
            <a:spLocks noChangeArrowheads="1"/>
          </p:cNvSpPr>
          <p:nvPr/>
        </p:nvSpPr>
        <p:spPr bwMode="auto">
          <a:xfrm>
            <a:off x="1547813" y="2852738"/>
            <a:ext cx="7200900" cy="301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a:t>... daß ich Riemann mehr verdanke, als er mir.</a:t>
            </a:r>
          </a:p>
          <a:p>
            <a:pPr eaLnBrk="1" hangingPunct="1"/>
            <a:endParaRPr lang="de-DE" altLang="de-DE"/>
          </a:p>
          <a:p>
            <a:pPr eaLnBrk="1" hangingPunct="1"/>
            <a:r>
              <a:rPr lang="de-DE" altLang="de-DE"/>
              <a:t>... ich bedaure sehr, daß mir nichts geblieben ist, von der Sinnigkeit und Einfachheit seiner Beweisführungen und Formelentwicklungen.</a:t>
            </a:r>
          </a:p>
          <a:p>
            <a:pPr eaLnBrk="1" hangingPunct="1"/>
            <a:endParaRPr lang="de-DE" altLang="de-DE"/>
          </a:p>
          <a:p>
            <a:pPr eaLnBrk="1" hangingPunct="1"/>
            <a:r>
              <a:rPr lang="de-DE" altLang="de-DE"/>
              <a:t>Schon damals war er ein Mathematiker, neben dessen Vermögen der Lehrer sich arm fühlte....</a:t>
            </a:r>
            <a:r>
              <a:rPr lang="de-DE" altLang="de-DE" sz="2000">
                <a:latin typeface="Times New Roman" panose="02020603050405020304" pitchFamily="18" charset="0"/>
              </a:rPr>
              <a:t> </a:t>
            </a:r>
          </a:p>
        </p:txBody>
      </p:sp>
      <p:sp>
        <p:nvSpPr>
          <p:cNvPr id="117768" name="Text Box 8">
            <a:extLst>
              <a:ext uri="{FF2B5EF4-FFF2-40B4-BE49-F238E27FC236}">
                <a16:creationId xmlns:a16="http://schemas.microsoft.com/office/drawing/2014/main" id="{924A44A2-FB0F-E606-8EE5-0746E7E20F47}"/>
              </a:ext>
            </a:extLst>
          </p:cNvPr>
          <p:cNvSpPr txBox="1">
            <a:spLocks noChangeArrowheads="1"/>
          </p:cNvSpPr>
          <p:nvPr/>
        </p:nvSpPr>
        <p:spPr bwMode="auto">
          <a:xfrm>
            <a:off x="1619250" y="4149725"/>
            <a:ext cx="698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de-DE" altLang="de-DE">
              <a:latin typeface="Times New Roman" panose="02020603050405020304" pitchFamily="18" charset="0"/>
            </a:endParaRPr>
          </a:p>
        </p:txBody>
      </p:sp>
      <p:pic>
        <p:nvPicPr>
          <p:cNvPr id="117769" name="Picture 10" descr="SMALFUS">
            <a:extLst>
              <a:ext uri="{FF2B5EF4-FFF2-40B4-BE49-F238E27FC236}">
                <a16:creationId xmlns:a16="http://schemas.microsoft.com/office/drawing/2014/main" id="{747CD087-0FA6-07FA-266A-7B7DAB7D70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8888" y="1052513"/>
            <a:ext cx="1268412" cy="1512887"/>
          </a:xfrm>
          <a:prstGeom prst="rect">
            <a:avLst/>
          </a:prstGeom>
          <a:noFill/>
          <a:ln w="25400">
            <a:solidFill>
              <a:srgbClr val="993366"/>
            </a:solidFill>
            <a:miter lim="800000"/>
            <a:headEnd/>
            <a:tailEnd/>
          </a:ln>
          <a:extLst>
            <a:ext uri="{909E8E84-426E-40DD-AFC4-6F175D3DCCD1}">
              <a14:hiddenFill xmlns:a14="http://schemas.microsoft.com/office/drawing/2010/main">
                <a:solidFill>
                  <a:srgbClr val="FFFFFF"/>
                </a:solidFill>
              </a14:hiddenFill>
            </a:ext>
          </a:extLst>
        </p:spPr>
      </p:pic>
      <p:sp>
        <p:nvSpPr>
          <p:cNvPr id="117770" name="Text Box 11">
            <a:extLst>
              <a:ext uri="{FF2B5EF4-FFF2-40B4-BE49-F238E27FC236}">
                <a16:creationId xmlns:a16="http://schemas.microsoft.com/office/drawing/2014/main" id="{720C3E60-A7FF-4983-CC14-883E331B3403}"/>
              </a:ext>
            </a:extLst>
          </p:cNvPr>
          <p:cNvSpPr txBox="1">
            <a:spLocks noChangeArrowheads="1"/>
          </p:cNvSpPr>
          <p:nvPr/>
        </p:nvSpPr>
        <p:spPr bwMode="auto">
          <a:xfrm>
            <a:off x="3276600" y="1341438"/>
            <a:ext cx="44037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sz="2000" b="1">
                <a:solidFill>
                  <a:srgbClr val="008000"/>
                </a:solidFill>
              </a:rPr>
              <a:t>Brief von Schmalfuß an </a:t>
            </a:r>
          </a:p>
          <a:p>
            <a:pPr eaLnBrk="1" hangingPunct="1"/>
            <a:r>
              <a:rPr lang="de-DE" altLang="de-DE" sz="2000" b="1">
                <a:solidFill>
                  <a:srgbClr val="008000"/>
                </a:solidFill>
              </a:rPr>
              <a:t>Prof. Schering nach Riemanns Tod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a:extLst>
              <a:ext uri="{FF2B5EF4-FFF2-40B4-BE49-F238E27FC236}">
                <a16:creationId xmlns:a16="http://schemas.microsoft.com/office/drawing/2014/main" id="{6761B693-0608-8F27-DF2A-B928F7067EF7}"/>
              </a:ext>
            </a:extLst>
          </p:cNvPr>
          <p:cNvSpPr>
            <a:spLocks noGrp="1" noChangeArrowheads="1"/>
          </p:cNvSpPr>
          <p:nvPr>
            <p:ph type="ctrTitle"/>
          </p:nvPr>
        </p:nvSpPr>
        <p:spPr>
          <a:xfrm>
            <a:off x="1476375" y="260350"/>
            <a:ext cx="6624638" cy="1223963"/>
          </a:xfrm>
        </p:spPr>
        <p:txBody>
          <a:bodyPr anchor="ctr"/>
          <a:lstStyle/>
          <a:p>
            <a:pPr eaLnBrk="1" hangingPunct="1"/>
            <a:r>
              <a:rPr lang="de-DE" altLang="de-DE" sz="4400"/>
              <a:t>Nachwort</a:t>
            </a:r>
          </a:p>
        </p:txBody>
      </p:sp>
      <p:sp>
        <p:nvSpPr>
          <p:cNvPr id="119811" name="Rectangle 3">
            <a:extLst>
              <a:ext uri="{FF2B5EF4-FFF2-40B4-BE49-F238E27FC236}">
                <a16:creationId xmlns:a16="http://schemas.microsoft.com/office/drawing/2014/main" id="{EAA2A0B8-FFF8-A6D0-DB4B-B64A46CA46E8}"/>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graphicFrame>
        <p:nvGraphicFramePr>
          <p:cNvPr id="119812" name="Object 4">
            <a:extLst>
              <a:ext uri="{FF2B5EF4-FFF2-40B4-BE49-F238E27FC236}">
                <a16:creationId xmlns:a16="http://schemas.microsoft.com/office/drawing/2014/main" id="{FFC91474-53ED-A46E-33B4-5AEB82FAC392}"/>
              </a:ext>
            </a:extLst>
          </p:cNvPr>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119812" name="Object 4">
                        <a:extLst>
                          <a:ext uri="{FF2B5EF4-FFF2-40B4-BE49-F238E27FC236}">
                            <a16:creationId xmlns:a16="http://schemas.microsoft.com/office/drawing/2014/main" id="{FFC91474-53ED-A46E-33B4-5AEB82FAC3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9813" name="Text Box 5">
            <a:extLst>
              <a:ext uri="{FF2B5EF4-FFF2-40B4-BE49-F238E27FC236}">
                <a16:creationId xmlns:a16="http://schemas.microsoft.com/office/drawing/2014/main" id="{F5F31A7D-85E7-C7DD-6FF2-FA5EB177F846}"/>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119814" name="Text Box 6">
            <a:extLst>
              <a:ext uri="{FF2B5EF4-FFF2-40B4-BE49-F238E27FC236}">
                <a16:creationId xmlns:a16="http://schemas.microsoft.com/office/drawing/2014/main" id="{4EFD75FF-EA89-8F47-F20D-1EFE199B36E0}"/>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sp>
        <p:nvSpPr>
          <p:cNvPr id="119815" name="Text Box 7">
            <a:extLst>
              <a:ext uri="{FF2B5EF4-FFF2-40B4-BE49-F238E27FC236}">
                <a16:creationId xmlns:a16="http://schemas.microsoft.com/office/drawing/2014/main" id="{8E97DCF9-1611-F98A-44D5-32D20B16AD4D}"/>
              </a:ext>
            </a:extLst>
          </p:cNvPr>
          <p:cNvSpPr txBox="1">
            <a:spLocks noChangeArrowheads="1"/>
          </p:cNvSpPr>
          <p:nvPr/>
        </p:nvSpPr>
        <p:spPr bwMode="auto">
          <a:xfrm>
            <a:off x="1187450" y="2852738"/>
            <a:ext cx="7561263" cy="350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sz="2800"/>
              <a:t>... Ich für meinen Theil habe es immer für ein großes Glück angesehen, daß ich einen solchen Schüler, wie Riemann, gehabt habe, und bin ihm heute noch für die vielfache Anregung, die er mir gegeben hat, und für die Freude, die ich an seiner wunderbaren Begabung und Entwickelung gehabt habe, für meine ganze Lebenszeit dankbar.</a:t>
            </a:r>
          </a:p>
        </p:txBody>
      </p:sp>
      <p:pic>
        <p:nvPicPr>
          <p:cNvPr id="119816" name="Picture 9" descr="SMALFUS">
            <a:extLst>
              <a:ext uri="{FF2B5EF4-FFF2-40B4-BE49-F238E27FC236}">
                <a16:creationId xmlns:a16="http://schemas.microsoft.com/office/drawing/2014/main" id="{C2E35F11-9051-ABC0-F366-56D5AD0DDFD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8888" y="1052513"/>
            <a:ext cx="1268412" cy="1512887"/>
          </a:xfrm>
          <a:prstGeom prst="rect">
            <a:avLst/>
          </a:prstGeom>
          <a:noFill/>
          <a:ln w="25400">
            <a:solidFill>
              <a:srgbClr val="993366"/>
            </a:solidFill>
            <a:miter lim="800000"/>
            <a:headEnd/>
            <a:tailEnd/>
          </a:ln>
          <a:extLst>
            <a:ext uri="{909E8E84-426E-40DD-AFC4-6F175D3DCCD1}">
              <a14:hiddenFill xmlns:a14="http://schemas.microsoft.com/office/drawing/2010/main">
                <a:solidFill>
                  <a:srgbClr val="FFFFFF"/>
                </a:solidFill>
              </a14:hiddenFill>
            </a:ext>
          </a:extLst>
        </p:spPr>
      </p:pic>
      <p:sp>
        <p:nvSpPr>
          <p:cNvPr id="119817" name="Text Box 10">
            <a:extLst>
              <a:ext uri="{FF2B5EF4-FFF2-40B4-BE49-F238E27FC236}">
                <a16:creationId xmlns:a16="http://schemas.microsoft.com/office/drawing/2014/main" id="{BD688F76-6EA0-F48E-749F-3286AB5346A5}"/>
              </a:ext>
            </a:extLst>
          </p:cNvPr>
          <p:cNvSpPr txBox="1">
            <a:spLocks noChangeArrowheads="1"/>
          </p:cNvSpPr>
          <p:nvPr/>
        </p:nvSpPr>
        <p:spPr bwMode="auto">
          <a:xfrm>
            <a:off x="3276600" y="1341438"/>
            <a:ext cx="44037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sz="2000" b="1">
                <a:solidFill>
                  <a:srgbClr val="008000"/>
                </a:solidFill>
              </a:rPr>
              <a:t>Brief von Schmalfuß an </a:t>
            </a:r>
          </a:p>
          <a:p>
            <a:pPr eaLnBrk="1" hangingPunct="1"/>
            <a:r>
              <a:rPr lang="de-DE" altLang="de-DE" sz="2000" b="1">
                <a:solidFill>
                  <a:srgbClr val="008000"/>
                </a:solidFill>
              </a:rPr>
              <a:t>Prof. Schering nach Riemanns Tod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a:extLst>
              <a:ext uri="{FF2B5EF4-FFF2-40B4-BE49-F238E27FC236}">
                <a16:creationId xmlns:a16="http://schemas.microsoft.com/office/drawing/2014/main" id="{C0D2CAE0-804E-9DFA-F960-F7CF3E2446EA}"/>
              </a:ext>
            </a:extLst>
          </p:cNvPr>
          <p:cNvSpPr>
            <a:spLocks noGrp="1" noChangeArrowheads="1"/>
          </p:cNvSpPr>
          <p:nvPr>
            <p:ph type="ctrTitle"/>
          </p:nvPr>
        </p:nvSpPr>
        <p:spPr>
          <a:xfrm>
            <a:off x="1476375" y="260350"/>
            <a:ext cx="6624638" cy="1223963"/>
          </a:xfrm>
        </p:spPr>
        <p:txBody>
          <a:bodyPr anchor="ctr"/>
          <a:lstStyle/>
          <a:p>
            <a:pPr eaLnBrk="1" hangingPunct="1"/>
            <a:r>
              <a:rPr lang="de-DE" altLang="de-DE" sz="4400"/>
              <a:t>Fazit</a:t>
            </a:r>
          </a:p>
        </p:txBody>
      </p:sp>
      <p:sp>
        <p:nvSpPr>
          <p:cNvPr id="121859" name="Rectangle 3">
            <a:extLst>
              <a:ext uri="{FF2B5EF4-FFF2-40B4-BE49-F238E27FC236}">
                <a16:creationId xmlns:a16="http://schemas.microsoft.com/office/drawing/2014/main" id="{BEC83A98-A288-2DCC-DFC2-CD284ED99BD1}"/>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graphicFrame>
        <p:nvGraphicFramePr>
          <p:cNvPr id="121860" name="Object 4">
            <a:extLst>
              <a:ext uri="{FF2B5EF4-FFF2-40B4-BE49-F238E27FC236}">
                <a16:creationId xmlns:a16="http://schemas.microsoft.com/office/drawing/2014/main" id="{84F13771-C3EC-0EFA-3641-918DD9B84F1D}"/>
              </a:ext>
            </a:extLst>
          </p:cNvPr>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121860" name="Object 4">
                        <a:extLst>
                          <a:ext uri="{FF2B5EF4-FFF2-40B4-BE49-F238E27FC236}">
                            <a16:creationId xmlns:a16="http://schemas.microsoft.com/office/drawing/2014/main" id="{84F13771-C3EC-0EFA-3641-918DD9B84F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1861" name="Text Box 5">
            <a:extLst>
              <a:ext uri="{FF2B5EF4-FFF2-40B4-BE49-F238E27FC236}">
                <a16:creationId xmlns:a16="http://schemas.microsoft.com/office/drawing/2014/main" id="{CE5EBE20-51F5-11C8-F32D-466BA45F1E35}"/>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121862" name="Text Box 6">
            <a:extLst>
              <a:ext uri="{FF2B5EF4-FFF2-40B4-BE49-F238E27FC236}">
                <a16:creationId xmlns:a16="http://schemas.microsoft.com/office/drawing/2014/main" id="{9FA40B14-C9AF-1751-6244-6FE8222B05AF}"/>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sp>
        <p:nvSpPr>
          <p:cNvPr id="70663" name="Text Box 7">
            <a:extLst>
              <a:ext uri="{FF2B5EF4-FFF2-40B4-BE49-F238E27FC236}">
                <a16:creationId xmlns:a16="http://schemas.microsoft.com/office/drawing/2014/main" id="{4BF1A5D0-8A43-7854-26B3-49630B8485D7}"/>
              </a:ext>
            </a:extLst>
          </p:cNvPr>
          <p:cNvSpPr txBox="1">
            <a:spLocks noChangeArrowheads="1"/>
          </p:cNvSpPr>
          <p:nvPr/>
        </p:nvSpPr>
        <p:spPr bwMode="auto">
          <a:xfrm>
            <a:off x="1258888" y="3573463"/>
            <a:ext cx="7561262" cy="240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sz="4000"/>
              <a:t>Als Menschen,</a:t>
            </a:r>
            <a:r>
              <a:rPr lang="de-DE" altLang="de-DE" sz="2800"/>
              <a:t> jung wie alt, können wir lernen, wie nötig es sein kann, mutig die lange begangenen Pfade zu verlassen</a:t>
            </a:r>
          </a:p>
          <a:p>
            <a:pPr eaLnBrk="1" hangingPunct="1"/>
            <a:r>
              <a:rPr lang="de-DE" altLang="de-DE" sz="2800"/>
              <a:t>und wohlüberlegt und fundiert neue </a:t>
            </a:r>
          </a:p>
          <a:p>
            <a:pPr eaLnBrk="1" hangingPunct="1"/>
            <a:r>
              <a:rPr lang="de-DE" altLang="de-DE" sz="2800"/>
              <a:t>Perspektiven zu eröffnen.</a:t>
            </a:r>
          </a:p>
        </p:txBody>
      </p:sp>
      <p:sp>
        <p:nvSpPr>
          <p:cNvPr id="121864" name="Text Box 10">
            <a:extLst>
              <a:ext uri="{FF2B5EF4-FFF2-40B4-BE49-F238E27FC236}">
                <a16:creationId xmlns:a16="http://schemas.microsoft.com/office/drawing/2014/main" id="{CED1AEF8-8165-7C5E-C39D-A1F3D7A8384F}"/>
              </a:ext>
            </a:extLst>
          </p:cNvPr>
          <p:cNvSpPr txBox="1">
            <a:spLocks noChangeArrowheads="1"/>
          </p:cNvSpPr>
          <p:nvPr/>
        </p:nvSpPr>
        <p:spPr bwMode="auto">
          <a:xfrm>
            <a:off x="1258888" y="1052513"/>
            <a:ext cx="7561262" cy="240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sz="4000"/>
              <a:t>Als Lehrer</a:t>
            </a:r>
            <a:r>
              <a:rPr lang="de-DE" altLang="de-DE" sz="2800"/>
              <a:t> können wir uns der Verantwortung bewusst werden, die wir für die jungen Menschen tragen,</a:t>
            </a:r>
          </a:p>
          <a:p>
            <a:pPr eaLnBrk="1" hangingPunct="1"/>
            <a:r>
              <a:rPr lang="de-DE" altLang="de-DE" sz="2800"/>
              <a:t>dass sie ihre Fähigkeiten entfalten</a:t>
            </a:r>
          </a:p>
          <a:p>
            <a:pPr eaLnBrk="1" hangingPunct="1"/>
            <a:r>
              <a:rPr lang="de-DE" altLang="de-DE" sz="2800"/>
              <a:t>und ihre Schwächen bewältigen lernen.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06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3"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Picture 4">
            <a:extLst>
              <a:ext uri="{FF2B5EF4-FFF2-40B4-BE49-F238E27FC236}">
                <a16:creationId xmlns:a16="http://schemas.microsoft.com/office/drawing/2014/main" id="{31BA2EA6-2B83-3EA1-6283-AFB02F88C4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1557338"/>
            <a:ext cx="3094038" cy="4392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3907" name="Rectangle 2">
            <a:extLst>
              <a:ext uri="{FF2B5EF4-FFF2-40B4-BE49-F238E27FC236}">
                <a16:creationId xmlns:a16="http://schemas.microsoft.com/office/drawing/2014/main" id="{064B1777-9327-21F3-E092-B0C8FB46E5C9}"/>
              </a:ext>
            </a:extLst>
          </p:cNvPr>
          <p:cNvSpPr>
            <a:spLocks noGrp="1" noChangeArrowheads="1"/>
          </p:cNvSpPr>
          <p:nvPr>
            <p:ph type="ctrTitle"/>
          </p:nvPr>
        </p:nvSpPr>
        <p:spPr>
          <a:xfrm>
            <a:off x="1476375" y="404813"/>
            <a:ext cx="6624638" cy="863600"/>
          </a:xfrm>
        </p:spPr>
        <p:txBody>
          <a:bodyPr anchor="ctr"/>
          <a:lstStyle/>
          <a:p>
            <a:pPr eaLnBrk="1" hangingPunct="1"/>
            <a:r>
              <a:rPr lang="de-DE" altLang="de-DE" sz="4400"/>
              <a:t>Bernhard Riemann</a:t>
            </a:r>
          </a:p>
        </p:txBody>
      </p:sp>
      <p:sp>
        <p:nvSpPr>
          <p:cNvPr id="123908" name="Rectangle 3">
            <a:extLst>
              <a:ext uri="{FF2B5EF4-FFF2-40B4-BE49-F238E27FC236}">
                <a16:creationId xmlns:a16="http://schemas.microsoft.com/office/drawing/2014/main" id="{D3BBEADD-CA55-AC78-F8D6-60CEAB8133C6}"/>
              </a:ext>
            </a:extLst>
          </p:cNvPr>
          <p:cNvSpPr>
            <a:spLocks noGrp="1" noChangeArrowheads="1"/>
          </p:cNvSpPr>
          <p:nvPr>
            <p:ph type="subTitle" idx="1"/>
          </p:nvPr>
        </p:nvSpPr>
        <p:spPr>
          <a:xfrm>
            <a:off x="3492500" y="1628775"/>
            <a:ext cx="4032250" cy="1752600"/>
          </a:xfrm>
        </p:spPr>
        <p:txBody>
          <a:bodyPr/>
          <a:lstStyle/>
          <a:p>
            <a:pPr eaLnBrk="1" hangingPunct="1">
              <a:lnSpc>
                <a:spcPct val="90000"/>
              </a:lnSpc>
            </a:pPr>
            <a:r>
              <a:rPr lang="de-DE" altLang="de-DE" sz="2800"/>
              <a:t>schon 1846 als Abiturient am Johanneum ein Mathematik-Genie </a:t>
            </a:r>
          </a:p>
        </p:txBody>
      </p:sp>
      <p:pic>
        <p:nvPicPr>
          <p:cNvPr id="123909" name="Picture 5" descr="Jubilogo plus Orange">
            <a:extLst>
              <a:ext uri="{FF2B5EF4-FFF2-40B4-BE49-F238E27FC236}">
                <a16:creationId xmlns:a16="http://schemas.microsoft.com/office/drawing/2014/main" id="{951B158D-0818-2289-5303-0B013D4AFB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40200" y="3357563"/>
            <a:ext cx="1727200" cy="183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910" name="Rectangle 6">
            <a:extLst>
              <a:ext uri="{FF2B5EF4-FFF2-40B4-BE49-F238E27FC236}">
                <a16:creationId xmlns:a16="http://schemas.microsoft.com/office/drawing/2014/main" id="{0322966C-6053-F748-D556-5959D77A6B67}"/>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graphicFrame>
        <p:nvGraphicFramePr>
          <p:cNvPr id="123911" name="Object 7">
            <a:extLst>
              <a:ext uri="{FF2B5EF4-FFF2-40B4-BE49-F238E27FC236}">
                <a16:creationId xmlns:a16="http://schemas.microsoft.com/office/drawing/2014/main" id="{6C1D82E0-0143-110C-F25D-143A5D05AA26}"/>
              </a:ext>
            </a:extLst>
          </p:cNvPr>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5" imgW="228600" imgH="647700" progId="Equation.DSMT4">
                  <p:embed/>
                </p:oleObj>
              </mc:Choice>
              <mc:Fallback>
                <p:oleObj name="Equation" r:id="rId5" imgW="228600" imgH="647700" progId="Equation.DSMT4">
                  <p:embed/>
                  <p:pic>
                    <p:nvPicPr>
                      <p:cNvPr id="123911" name="Object 7">
                        <a:extLst>
                          <a:ext uri="{FF2B5EF4-FFF2-40B4-BE49-F238E27FC236}">
                            <a16:creationId xmlns:a16="http://schemas.microsoft.com/office/drawing/2014/main" id="{6C1D82E0-0143-110C-F25D-143A5D05AA2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3912" name="Text Box 8">
            <a:extLst>
              <a:ext uri="{FF2B5EF4-FFF2-40B4-BE49-F238E27FC236}">
                <a16:creationId xmlns:a16="http://schemas.microsoft.com/office/drawing/2014/main" id="{7053B941-8998-76B0-B4AC-29B83630B4EE}"/>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pic>
        <p:nvPicPr>
          <p:cNvPr id="123913" name="Picture 10" descr="RIEMAG2">
            <a:extLst>
              <a:ext uri="{FF2B5EF4-FFF2-40B4-BE49-F238E27FC236}">
                <a16:creationId xmlns:a16="http://schemas.microsoft.com/office/drawing/2014/main" id="{624A88E9-2C5E-5130-597A-01E768C6011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31913" y="1557338"/>
            <a:ext cx="2662237"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44" name="Text Box 12">
            <a:extLst>
              <a:ext uri="{FF2B5EF4-FFF2-40B4-BE49-F238E27FC236}">
                <a16:creationId xmlns:a16="http://schemas.microsoft.com/office/drawing/2014/main" id="{F1CA23EA-5DC6-3B9E-1821-66D86052D6BE}"/>
              </a:ext>
            </a:extLst>
          </p:cNvPr>
          <p:cNvSpPr txBox="1">
            <a:spLocks noChangeArrowheads="1"/>
          </p:cNvSpPr>
          <p:nvPr/>
        </p:nvSpPr>
        <p:spPr bwMode="auto">
          <a:xfrm>
            <a:off x="1187450" y="5516563"/>
            <a:ext cx="77057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de-DE" altLang="de-DE" sz="3600" b="1">
                <a:solidFill>
                  <a:srgbClr val="CC0099"/>
                </a:solidFill>
                <a:latin typeface="Cataneo BT" pitchFamily="66" charset="0"/>
              </a:rPr>
              <a:t>Vielen Dank für Ihre Aufmerksamkeit!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69644"/>
                                        </p:tgtEl>
                                        <p:attrNameLst>
                                          <p:attrName>style.visibility</p:attrName>
                                        </p:attrNameLst>
                                      </p:cBhvr>
                                      <p:to>
                                        <p:strVal val="visible"/>
                                      </p:to>
                                    </p:set>
                                    <p:anim calcmode="lin" valueType="num">
                                      <p:cBhvr>
                                        <p:cTn id="7" dur="1000" fill="hold"/>
                                        <p:tgtEl>
                                          <p:spTgt spid="69644"/>
                                        </p:tgtEl>
                                        <p:attrNameLst>
                                          <p:attrName>ppt_w</p:attrName>
                                        </p:attrNameLst>
                                      </p:cBhvr>
                                      <p:tavLst>
                                        <p:tav tm="0">
                                          <p:val>
                                            <p:fltVal val="0"/>
                                          </p:val>
                                        </p:tav>
                                        <p:tav tm="100000">
                                          <p:val>
                                            <p:strVal val="#ppt_w"/>
                                          </p:val>
                                        </p:tav>
                                      </p:tavLst>
                                    </p:anim>
                                    <p:anim calcmode="lin" valueType="num">
                                      <p:cBhvr>
                                        <p:cTn id="8" dur="1000" fill="hold"/>
                                        <p:tgtEl>
                                          <p:spTgt spid="69644"/>
                                        </p:tgtEl>
                                        <p:attrNameLst>
                                          <p:attrName>ppt_h</p:attrName>
                                        </p:attrNameLst>
                                      </p:cBhvr>
                                      <p:tavLst>
                                        <p:tav tm="0">
                                          <p:val>
                                            <p:fltVal val="0"/>
                                          </p:val>
                                        </p:tav>
                                        <p:tav tm="100000">
                                          <p:val>
                                            <p:strVal val="#ppt_h"/>
                                          </p:val>
                                        </p:tav>
                                      </p:tavLst>
                                    </p:anim>
                                    <p:anim calcmode="lin" valueType="num">
                                      <p:cBhvr>
                                        <p:cTn id="9" dur="1000" fill="hold"/>
                                        <p:tgtEl>
                                          <p:spTgt spid="6964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6964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4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a:extLst>
              <a:ext uri="{FF2B5EF4-FFF2-40B4-BE49-F238E27FC236}">
                <a16:creationId xmlns:a16="http://schemas.microsoft.com/office/drawing/2014/main" id="{DD3AA71D-D782-81B2-F6DE-40A0A5289758}"/>
              </a:ext>
            </a:extLst>
          </p:cNvPr>
          <p:cNvSpPr>
            <a:spLocks noGrp="1" noChangeArrowheads="1"/>
          </p:cNvSpPr>
          <p:nvPr>
            <p:ph type="ctrTitle"/>
          </p:nvPr>
        </p:nvSpPr>
        <p:spPr>
          <a:xfrm>
            <a:off x="1476375" y="404813"/>
            <a:ext cx="6624638" cy="1470025"/>
          </a:xfrm>
        </p:spPr>
        <p:txBody>
          <a:bodyPr anchor="ctr"/>
          <a:lstStyle/>
          <a:p>
            <a:pPr eaLnBrk="1" hangingPunct="1"/>
            <a:r>
              <a:rPr lang="de-DE" altLang="de-DE" sz="4400"/>
              <a:t>Bernhard Riemann</a:t>
            </a:r>
          </a:p>
        </p:txBody>
      </p:sp>
      <p:pic>
        <p:nvPicPr>
          <p:cNvPr id="13315" name="Picture 4">
            <a:extLst>
              <a:ext uri="{FF2B5EF4-FFF2-40B4-BE49-F238E27FC236}">
                <a16:creationId xmlns:a16="http://schemas.microsoft.com/office/drawing/2014/main" id="{FEF934DB-5244-CBE4-653A-ED5478A80E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1557338"/>
            <a:ext cx="3094038" cy="4392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316" name="Rectangle 6">
            <a:extLst>
              <a:ext uri="{FF2B5EF4-FFF2-40B4-BE49-F238E27FC236}">
                <a16:creationId xmlns:a16="http://schemas.microsoft.com/office/drawing/2014/main" id="{6EFE8041-D42E-C05C-EBC8-8385A5B8818C}"/>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graphicFrame>
        <p:nvGraphicFramePr>
          <p:cNvPr id="13317" name="Object 7">
            <a:extLst>
              <a:ext uri="{FF2B5EF4-FFF2-40B4-BE49-F238E27FC236}">
                <a16:creationId xmlns:a16="http://schemas.microsoft.com/office/drawing/2014/main" id="{E9BD16AC-84D2-8F23-9957-98CD1BEBEDF8}"/>
              </a:ext>
            </a:extLst>
          </p:cNvPr>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4" imgW="228600" imgH="647700" progId="Equation.DSMT4">
                  <p:embed/>
                </p:oleObj>
              </mc:Choice>
              <mc:Fallback>
                <p:oleObj name="Equation" r:id="rId4" imgW="228600" imgH="647700" progId="Equation.DSMT4">
                  <p:embed/>
                  <p:pic>
                    <p:nvPicPr>
                      <p:cNvPr id="13317" name="Object 7">
                        <a:extLst>
                          <a:ext uri="{FF2B5EF4-FFF2-40B4-BE49-F238E27FC236}">
                            <a16:creationId xmlns:a16="http://schemas.microsoft.com/office/drawing/2014/main" id="{E9BD16AC-84D2-8F23-9957-98CD1BEBED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318" name="Text Box 8">
            <a:extLst>
              <a:ext uri="{FF2B5EF4-FFF2-40B4-BE49-F238E27FC236}">
                <a16:creationId xmlns:a16="http://schemas.microsoft.com/office/drawing/2014/main" id="{6315E5B1-4094-B225-6531-495E226FC2BC}"/>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13319" name="Text Box 9">
            <a:extLst>
              <a:ext uri="{FF2B5EF4-FFF2-40B4-BE49-F238E27FC236}">
                <a16:creationId xmlns:a16="http://schemas.microsoft.com/office/drawing/2014/main" id="{50FB008A-F710-A86F-1B91-C8A86EDA7C31}"/>
              </a:ext>
            </a:extLst>
          </p:cNvPr>
          <p:cNvSpPr txBox="1">
            <a:spLocks noChangeArrowheads="1"/>
          </p:cNvSpPr>
          <p:nvPr/>
        </p:nvSpPr>
        <p:spPr bwMode="auto">
          <a:xfrm>
            <a:off x="6948488" y="1341438"/>
            <a:ext cx="1135062"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sz="2800"/>
              <a:t>Genie</a:t>
            </a:r>
          </a:p>
        </p:txBody>
      </p:sp>
      <p:sp>
        <p:nvSpPr>
          <p:cNvPr id="13320" name="Text Box 10">
            <a:extLst>
              <a:ext uri="{FF2B5EF4-FFF2-40B4-BE49-F238E27FC236}">
                <a16:creationId xmlns:a16="http://schemas.microsoft.com/office/drawing/2014/main" id="{F65EB16A-A9CF-90A9-142D-2ABCFB8D9378}"/>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sp>
        <p:nvSpPr>
          <p:cNvPr id="13321" name="Rectangle 11">
            <a:extLst>
              <a:ext uri="{FF2B5EF4-FFF2-40B4-BE49-F238E27FC236}">
                <a16:creationId xmlns:a16="http://schemas.microsoft.com/office/drawing/2014/main" id="{EADC4AA1-20C7-17B5-42CB-09E28D040A18}"/>
              </a:ext>
            </a:extLst>
          </p:cNvPr>
          <p:cNvSpPr>
            <a:spLocks noChangeArrowheads="1"/>
          </p:cNvSpPr>
          <p:nvPr/>
        </p:nvSpPr>
        <p:spPr bwMode="auto">
          <a:xfrm>
            <a:off x="0" y="1090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pic>
        <p:nvPicPr>
          <p:cNvPr id="13322" name="Picture 12" descr="int-fragez">
            <a:extLst>
              <a:ext uri="{FF2B5EF4-FFF2-40B4-BE49-F238E27FC236}">
                <a16:creationId xmlns:a16="http://schemas.microsoft.com/office/drawing/2014/main" id="{E9757719-FEDB-2AE2-FC89-1B7C402C9B2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24800" y="333375"/>
            <a:ext cx="1219200" cy="425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3" name="Rectangle 14">
            <a:extLst>
              <a:ext uri="{FF2B5EF4-FFF2-40B4-BE49-F238E27FC236}">
                <a16:creationId xmlns:a16="http://schemas.microsoft.com/office/drawing/2014/main" id="{0A964F3B-CD6D-EAF1-4202-2717E0833F66}"/>
              </a:ext>
            </a:extLst>
          </p:cNvPr>
          <p:cNvSpPr>
            <a:spLocks noGrp="1" noChangeArrowheads="1"/>
          </p:cNvSpPr>
          <p:nvPr>
            <p:ph type="subTitle" idx="1"/>
          </p:nvPr>
        </p:nvSpPr>
        <p:spPr>
          <a:xfrm>
            <a:off x="1403350" y="1628775"/>
            <a:ext cx="4537075" cy="504825"/>
          </a:xfrm>
        </p:spPr>
        <p:txBody>
          <a:bodyPr/>
          <a:lstStyle/>
          <a:p>
            <a:pPr eaLnBrk="1" hangingPunct="1">
              <a:lnSpc>
                <a:spcPct val="90000"/>
              </a:lnSpc>
            </a:pPr>
            <a:r>
              <a:rPr lang="de-DE" altLang="de-DE" sz="2800">
                <a:solidFill>
                  <a:srgbClr val="CC99FF"/>
                </a:solidFill>
              </a:rPr>
              <a:t>Weltweite Berühmtheit</a:t>
            </a:r>
          </a:p>
        </p:txBody>
      </p:sp>
      <p:sp>
        <p:nvSpPr>
          <p:cNvPr id="13324" name="Text Box 17">
            <a:extLst>
              <a:ext uri="{FF2B5EF4-FFF2-40B4-BE49-F238E27FC236}">
                <a16:creationId xmlns:a16="http://schemas.microsoft.com/office/drawing/2014/main" id="{CBEDFD05-B4F0-AB2C-DC3C-5D3F85A24DF5}"/>
              </a:ext>
            </a:extLst>
          </p:cNvPr>
          <p:cNvSpPr txBox="1">
            <a:spLocks noChangeArrowheads="1"/>
          </p:cNvSpPr>
          <p:nvPr/>
        </p:nvSpPr>
        <p:spPr bwMode="auto">
          <a:xfrm>
            <a:off x="1619250" y="2276475"/>
            <a:ext cx="36020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a:solidFill>
                  <a:srgbClr val="008000"/>
                </a:solidFill>
              </a:rPr>
              <a:t>Brockhaus Band 18  </a:t>
            </a:r>
            <a:r>
              <a:rPr lang="de-DE" altLang="de-DE" sz="1600">
                <a:solidFill>
                  <a:srgbClr val="008000"/>
                </a:solidFill>
              </a:rPr>
              <a:t>(1992)</a:t>
            </a:r>
          </a:p>
        </p:txBody>
      </p:sp>
      <p:sp>
        <p:nvSpPr>
          <p:cNvPr id="7186" name="Text Box 18">
            <a:extLst>
              <a:ext uri="{FF2B5EF4-FFF2-40B4-BE49-F238E27FC236}">
                <a16:creationId xmlns:a16="http://schemas.microsoft.com/office/drawing/2014/main" id="{0CB638A6-451D-4906-3FB3-17B3A59E4392}"/>
              </a:ext>
            </a:extLst>
          </p:cNvPr>
          <p:cNvSpPr txBox="1">
            <a:spLocks noChangeArrowheads="1"/>
          </p:cNvSpPr>
          <p:nvPr/>
        </p:nvSpPr>
        <p:spPr bwMode="auto">
          <a:xfrm>
            <a:off x="1116013" y="2708275"/>
            <a:ext cx="5938837" cy="1979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Arial" panose="020B0604020202020204" pitchFamily="34" charset="0"/>
                <a:cs typeface="Arial" panose="020B0604020202020204" pitchFamily="34" charset="0"/>
              </a:defRPr>
            </a:lvl1pPr>
            <a:lvl2pPr marL="800100" indent="-342900">
              <a:defRPr sz="2400">
                <a:solidFill>
                  <a:schemeClr val="tx1"/>
                </a:solidFill>
                <a:latin typeface="Arial" panose="020B0604020202020204" pitchFamily="34" charset="0"/>
                <a:cs typeface="Arial" panose="020B0604020202020204" pitchFamily="34" charset="0"/>
              </a:defRPr>
            </a:lvl2pPr>
            <a:lvl3pPr marL="1257300" indent="-342900">
              <a:defRPr sz="2400">
                <a:solidFill>
                  <a:schemeClr val="tx1"/>
                </a:solidFill>
                <a:latin typeface="Arial" panose="020B0604020202020204" pitchFamily="34" charset="0"/>
                <a:cs typeface="Arial" panose="020B0604020202020204" pitchFamily="34" charset="0"/>
              </a:defRPr>
            </a:lvl3pPr>
            <a:lvl4pPr marL="1714500" indent="-342900">
              <a:defRPr sz="2400">
                <a:solidFill>
                  <a:schemeClr val="tx1"/>
                </a:solidFill>
                <a:latin typeface="Arial" panose="020B0604020202020204" pitchFamily="34" charset="0"/>
                <a:cs typeface="Arial" panose="020B0604020202020204" pitchFamily="34" charset="0"/>
              </a:defRPr>
            </a:lvl4pPr>
            <a:lvl5pPr marL="2171700" indent="-342900">
              <a:defRPr sz="2400">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sz="2800" b="1"/>
              <a:t>Riemann</a:t>
            </a:r>
            <a:r>
              <a:rPr lang="de-DE" altLang="de-DE"/>
              <a:t>, 1) Georg Friedrich </a:t>
            </a:r>
            <a:r>
              <a:rPr lang="de-DE" altLang="de-DE" b="1"/>
              <a:t>Bernhard</a:t>
            </a:r>
            <a:r>
              <a:rPr lang="de-DE" altLang="de-DE"/>
              <a:t>, </a:t>
            </a:r>
          </a:p>
          <a:p>
            <a:pPr eaLnBrk="1" hangingPunct="1"/>
            <a:r>
              <a:rPr lang="de-DE" altLang="de-DE"/>
              <a:t>Mathematiker, *Dannenberg (Elbe) </a:t>
            </a:r>
          </a:p>
          <a:p>
            <a:pPr eaLnBrk="1" hangingPunct="1"/>
            <a:r>
              <a:rPr lang="de-DE" altLang="de-DE"/>
              <a:t>17.9.1826; †Selasca (heute zu Verbania) </a:t>
            </a:r>
          </a:p>
          <a:p>
            <a:pPr eaLnBrk="1" hangingPunct="1"/>
            <a:r>
              <a:rPr lang="de-DE" altLang="de-DE"/>
              <a:t>20.7.1866;</a:t>
            </a:r>
          </a:p>
          <a:p>
            <a:pPr eaLnBrk="1" hangingPunct="1"/>
            <a:r>
              <a:rPr lang="de-DE" altLang="de-DE"/>
              <a:t>ab 1859 Prof. in Göttingen;</a:t>
            </a:r>
          </a:p>
        </p:txBody>
      </p:sp>
      <p:sp>
        <p:nvSpPr>
          <p:cNvPr id="7187" name="Text Box 19">
            <a:extLst>
              <a:ext uri="{FF2B5EF4-FFF2-40B4-BE49-F238E27FC236}">
                <a16:creationId xmlns:a16="http://schemas.microsoft.com/office/drawing/2014/main" id="{5BB4403A-9A9B-D1EB-62E7-3D3D42A22A0F}"/>
              </a:ext>
            </a:extLst>
          </p:cNvPr>
          <p:cNvSpPr txBox="1">
            <a:spLocks noChangeArrowheads="1"/>
          </p:cNvSpPr>
          <p:nvPr/>
        </p:nvSpPr>
        <p:spPr bwMode="auto">
          <a:xfrm>
            <a:off x="1116013" y="4768850"/>
            <a:ext cx="5730875"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sz="3200"/>
              <a:t>... zählt zu den bedeutendsten </a:t>
            </a:r>
          </a:p>
          <a:p>
            <a:pPr eaLnBrk="1" hangingPunct="1"/>
            <a:r>
              <a:rPr lang="de-DE" altLang="de-DE" sz="3200"/>
              <a:t>Mathematikern seiner Zeit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8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86" grpId="0"/>
      <p:bldP spid="718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EF2DB98D-342C-FF26-F39D-D1CF2AEDD3A6}"/>
              </a:ext>
            </a:extLst>
          </p:cNvPr>
          <p:cNvSpPr>
            <a:spLocks noGrp="1" noChangeArrowheads="1"/>
          </p:cNvSpPr>
          <p:nvPr>
            <p:ph type="ctrTitle"/>
          </p:nvPr>
        </p:nvSpPr>
        <p:spPr>
          <a:xfrm>
            <a:off x="1476375" y="404813"/>
            <a:ext cx="6624638" cy="1470025"/>
          </a:xfrm>
        </p:spPr>
        <p:txBody>
          <a:bodyPr anchor="ctr"/>
          <a:lstStyle/>
          <a:p>
            <a:pPr eaLnBrk="1" hangingPunct="1"/>
            <a:r>
              <a:rPr lang="de-DE" altLang="de-DE" sz="4400"/>
              <a:t>Bernhard Riemann</a:t>
            </a:r>
          </a:p>
        </p:txBody>
      </p:sp>
      <p:pic>
        <p:nvPicPr>
          <p:cNvPr id="15363" name="Picture 3">
            <a:extLst>
              <a:ext uri="{FF2B5EF4-FFF2-40B4-BE49-F238E27FC236}">
                <a16:creationId xmlns:a16="http://schemas.microsoft.com/office/drawing/2014/main" id="{C07F2766-6EC5-5D62-2EEB-41A921C2A6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1557338"/>
            <a:ext cx="3094038" cy="4392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364" name="Rectangle 4">
            <a:extLst>
              <a:ext uri="{FF2B5EF4-FFF2-40B4-BE49-F238E27FC236}">
                <a16:creationId xmlns:a16="http://schemas.microsoft.com/office/drawing/2014/main" id="{F4B4F3EC-70C8-4AF6-5080-EE490C4AFEB7}"/>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graphicFrame>
        <p:nvGraphicFramePr>
          <p:cNvPr id="15365" name="Object 5">
            <a:extLst>
              <a:ext uri="{FF2B5EF4-FFF2-40B4-BE49-F238E27FC236}">
                <a16:creationId xmlns:a16="http://schemas.microsoft.com/office/drawing/2014/main" id="{6AFFC5C0-ACAA-5B35-5885-86804E40322E}"/>
              </a:ext>
            </a:extLst>
          </p:cNvPr>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4" imgW="228600" imgH="647700" progId="Equation.DSMT4">
                  <p:embed/>
                </p:oleObj>
              </mc:Choice>
              <mc:Fallback>
                <p:oleObj name="Equation" r:id="rId4" imgW="228600" imgH="647700" progId="Equation.DSMT4">
                  <p:embed/>
                  <p:pic>
                    <p:nvPicPr>
                      <p:cNvPr id="15365" name="Object 5">
                        <a:extLst>
                          <a:ext uri="{FF2B5EF4-FFF2-40B4-BE49-F238E27FC236}">
                            <a16:creationId xmlns:a16="http://schemas.microsoft.com/office/drawing/2014/main" id="{6AFFC5C0-ACAA-5B35-5885-86804E40322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366" name="Text Box 6">
            <a:extLst>
              <a:ext uri="{FF2B5EF4-FFF2-40B4-BE49-F238E27FC236}">
                <a16:creationId xmlns:a16="http://schemas.microsoft.com/office/drawing/2014/main" id="{3D4628D3-357A-BA58-9C6A-45D0E1284DAB}"/>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15367" name="Text Box 7">
            <a:extLst>
              <a:ext uri="{FF2B5EF4-FFF2-40B4-BE49-F238E27FC236}">
                <a16:creationId xmlns:a16="http://schemas.microsoft.com/office/drawing/2014/main" id="{234DE525-54D7-6FAF-52FE-9FABAD582B0D}"/>
              </a:ext>
            </a:extLst>
          </p:cNvPr>
          <p:cNvSpPr txBox="1">
            <a:spLocks noChangeArrowheads="1"/>
          </p:cNvSpPr>
          <p:nvPr/>
        </p:nvSpPr>
        <p:spPr bwMode="auto">
          <a:xfrm>
            <a:off x="6948488" y="1341438"/>
            <a:ext cx="1135062"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sz="2800"/>
              <a:t>Genie</a:t>
            </a:r>
          </a:p>
        </p:txBody>
      </p:sp>
      <p:sp>
        <p:nvSpPr>
          <p:cNvPr id="15368" name="Text Box 8">
            <a:extLst>
              <a:ext uri="{FF2B5EF4-FFF2-40B4-BE49-F238E27FC236}">
                <a16:creationId xmlns:a16="http://schemas.microsoft.com/office/drawing/2014/main" id="{EB7106C9-98DA-4CDC-53E1-18AB1B3546A6}"/>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sp>
        <p:nvSpPr>
          <p:cNvPr id="15369" name="Rectangle 9">
            <a:extLst>
              <a:ext uri="{FF2B5EF4-FFF2-40B4-BE49-F238E27FC236}">
                <a16:creationId xmlns:a16="http://schemas.microsoft.com/office/drawing/2014/main" id="{AFB369B7-4374-0820-449E-D11AD865097D}"/>
              </a:ext>
            </a:extLst>
          </p:cNvPr>
          <p:cNvSpPr>
            <a:spLocks noChangeArrowheads="1"/>
          </p:cNvSpPr>
          <p:nvPr/>
        </p:nvSpPr>
        <p:spPr bwMode="auto">
          <a:xfrm>
            <a:off x="0" y="1090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pic>
        <p:nvPicPr>
          <p:cNvPr id="15370" name="Picture 10" descr="int-fragez">
            <a:extLst>
              <a:ext uri="{FF2B5EF4-FFF2-40B4-BE49-F238E27FC236}">
                <a16:creationId xmlns:a16="http://schemas.microsoft.com/office/drawing/2014/main" id="{5045D9C4-9987-353F-1E60-C1CE8428DC7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24800" y="333375"/>
            <a:ext cx="1219200" cy="425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1" name="Rectangle 11">
            <a:extLst>
              <a:ext uri="{FF2B5EF4-FFF2-40B4-BE49-F238E27FC236}">
                <a16:creationId xmlns:a16="http://schemas.microsoft.com/office/drawing/2014/main" id="{3CA85E5A-AFFE-8A98-C0B0-6193776DC6D8}"/>
              </a:ext>
            </a:extLst>
          </p:cNvPr>
          <p:cNvSpPr>
            <a:spLocks noGrp="1" noChangeArrowheads="1"/>
          </p:cNvSpPr>
          <p:nvPr>
            <p:ph type="subTitle" idx="1"/>
          </p:nvPr>
        </p:nvSpPr>
        <p:spPr>
          <a:xfrm>
            <a:off x="1403350" y="1628775"/>
            <a:ext cx="4537075" cy="504825"/>
          </a:xfrm>
        </p:spPr>
        <p:txBody>
          <a:bodyPr/>
          <a:lstStyle/>
          <a:p>
            <a:pPr eaLnBrk="1" hangingPunct="1">
              <a:lnSpc>
                <a:spcPct val="90000"/>
              </a:lnSpc>
            </a:pPr>
            <a:r>
              <a:rPr lang="de-DE" altLang="de-DE" sz="2800">
                <a:solidFill>
                  <a:srgbClr val="CC99FF"/>
                </a:solidFill>
              </a:rPr>
              <a:t>Weltweite Berühmtheit</a:t>
            </a:r>
          </a:p>
        </p:txBody>
      </p:sp>
      <p:sp>
        <p:nvSpPr>
          <p:cNvPr id="15372" name="Text Box 12">
            <a:extLst>
              <a:ext uri="{FF2B5EF4-FFF2-40B4-BE49-F238E27FC236}">
                <a16:creationId xmlns:a16="http://schemas.microsoft.com/office/drawing/2014/main" id="{74479EF8-3BC0-8F07-0A70-BDD6E4C25959}"/>
              </a:ext>
            </a:extLst>
          </p:cNvPr>
          <p:cNvSpPr txBox="1">
            <a:spLocks noChangeArrowheads="1"/>
          </p:cNvSpPr>
          <p:nvPr/>
        </p:nvSpPr>
        <p:spPr bwMode="auto">
          <a:xfrm>
            <a:off x="1619250" y="2276475"/>
            <a:ext cx="36020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a:solidFill>
                  <a:srgbClr val="008000"/>
                </a:solidFill>
              </a:rPr>
              <a:t>Brockhaus Band 18  </a:t>
            </a:r>
            <a:r>
              <a:rPr lang="de-DE" altLang="de-DE" sz="1600">
                <a:solidFill>
                  <a:srgbClr val="008000"/>
                </a:solidFill>
              </a:rPr>
              <a:t>(1992)</a:t>
            </a:r>
          </a:p>
        </p:txBody>
      </p:sp>
      <p:sp>
        <p:nvSpPr>
          <p:cNvPr id="9229" name="Text Box 13">
            <a:extLst>
              <a:ext uri="{FF2B5EF4-FFF2-40B4-BE49-F238E27FC236}">
                <a16:creationId xmlns:a16="http://schemas.microsoft.com/office/drawing/2014/main" id="{9D92FA51-AA4C-7319-F7F0-E399834D0D7D}"/>
              </a:ext>
            </a:extLst>
          </p:cNvPr>
          <p:cNvSpPr txBox="1">
            <a:spLocks noChangeArrowheads="1"/>
          </p:cNvSpPr>
          <p:nvPr/>
        </p:nvSpPr>
        <p:spPr bwMode="auto">
          <a:xfrm>
            <a:off x="1116013" y="2708275"/>
            <a:ext cx="5645150"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Arial" panose="020B0604020202020204" pitchFamily="34" charset="0"/>
                <a:cs typeface="Arial" panose="020B0604020202020204" pitchFamily="34" charset="0"/>
              </a:defRPr>
            </a:lvl1pPr>
            <a:lvl2pPr marL="800100" indent="-342900">
              <a:defRPr sz="2400">
                <a:solidFill>
                  <a:schemeClr val="tx1"/>
                </a:solidFill>
                <a:latin typeface="Arial" panose="020B0604020202020204" pitchFamily="34" charset="0"/>
                <a:cs typeface="Arial" panose="020B0604020202020204" pitchFamily="34" charset="0"/>
              </a:defRPr>
            </a:lvl2pPr>
            <a:lvl3pPr marL="1257300" indent="-342900">
              <a:defRPr sz="2400">
                <a:solidFill>
                  <a:schemeClr val="tx1"/>
                </a:solidFill>
                <a:latin typeface="Arial" panose="020B0604020202020204" pitchFamily="34" charset="0"/>
                <a:cs typeface="Arial" panose="020B0604020202020204" pitchFamily="34" charset="0"/>
              </a:defRPr>
            </a:lvl3pPr>
            <a:lvl4pPr marL="1714500" indent="-342900">
              <a:defRPr sz="2400">
                <a:solidFill>
                  <a:schemeClr val="tx1"/>
                </a:solidFill>
                <a:latin typeface="Arial" panose="020B0604020202020204" pitchFamily="34" charset="0"/>
                <a:cs typeface="Arial" panose="020B0604020202020204" pitchFamily="34" charset="0"/>
              </a:defRPr>
            </a:lvl4pPr>
            <a:lvl5pPr marL="2171700" indent="-342900">
              <a:defRPr sz="2400">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a:t>... Definition des </a:t>
            </a:r>
            <a:r>
              <a:rPr lang="de-DE" altLang="de-DE" sz="2800" b="1"/>
              <a:t>Riemann-Integrals</a:t>
            </a:r>
            <a:r>
              <a:rPr lang="de-DE" altLang="de-DE"/>
              <a:t> </a:t>
            </a:r>
          </a:p>
          <a:p>
            <a:pPr eaLnBrk="1" hangingPunct="1"/>
            <a:r>
              <a:rPr lang="de-DE" altLang="de-DE"/>
              <a:t>und die Behandlung &gt;pathologischer&lt; </a:t>
            </a:r>
          </a:p>
          <a:p>
            <a:pPr eaLnBrk="1" hangingPunct="1"/>
            <a:r>
              <a:rPr lang="de-DE" altLang="de-DE"/>
              <a:t>Funktionen, die</a:t>
            </a:r>
          </a:p>
        </p:txBody>
      </p:sp>
      <p:sp>
        <p:nvSpPr>
          <p:cNvPr id="9230" name="Text Box 14">
            <a:extLst>
              <a:ext uri="{FF2B5EF4-FFF2-40B4-BE49-F238E27FC236}">
                <a16:creationId xmlns:a16="http://schemas.microsoft.com/office/drawing/2014/main" id="{5BB2DF0B-00EF-F242-6ABD-7120D296D209}"/>
              </a:ext>
            </a:extLst>
          </p:cNvPr>
          <p:cNvSpPr txBox="1">
            <a:spLocks noChangeArrowheads="1"/>
          </p:cNvSpPr>
          <p:nvPr/>
        </p:nvSpPr>
        <p:spPr bwMode="auto">
          <a:xfrm>
            <a:off x="1042988" y="4005263"/>
            <a:ext cx="6002337" cy="155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sz="3200"/>
              <a:t>Riemann zu einem Wegbereiter </a:t>
            </a:r>
          </a:p>
          <a:p>
            <a:pPr eaLnBrk="1" hangingPunct="1"/>
            <a:r>
              <a:rPr lang="de-DE" altLang="de-DE" sz="3200"/>
              <a:t>des modernen mathematischen </a:t>
            </a:r>
          </a:p>
          <a:p>
            <a:pPr eaLnBrk="1" hangingPunct="1"/>
            <a:r>
              <a:rPr lang="de-DE" altLang="de-DE" sz="3200"/>
              <a:t>Denkens machten...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2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2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9" grpId="0"/>
      <p:bldP spid="923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3A817277-9C84-6035-900E-2731E3B10476}"/>
              </a:ext>
            </a:extLst>
          </p:cNvPr>
          <p:cNvSpPr>
            <a:spLocks noGrp="1" noChangeArrowheads="1"/>
          </p:cNvSpPr>
          <p:nvPr>
            <p:ph type="ctrTitle"/>
          </p:nvPr>
        </p:nvSpPr>
        <p:spPr>
          <a:xfrm>
            <a:off x="1476375" y="404813"/>
            <a:ext cx="6624638" cy="1470025"/>
          </a:xfrm>
        </p:spPr>
        <p:txBody>
          <a:bodyPr anchor="ctr"/>
          <a:lstStyle/>
          <a:p>
            <a:pPr eaLnBrk="1" hangingPunct="1"/>
            <a:r>
              <a:rPr lang="de-DE" altLang="de-DE" sz="4400"/>
              <a:t>Bernhard Riemann</a:t>
            </a:r>
          </a:p>
        </p:txBody>
      </p:sp>
      <p:pic>
        <p:nvPicPr>
          <p:cNvPr id="17411" name="Picture 3">
            <a:extLst>
              <a:ext uri="{FF2B5EF4-FFF2-40B4-BE49-F238E27FC236}">
                <a16:creationId xmlns:a16="http://schemas.microsoft.com/office/drawing/2014/main" id="{F4BAD05A-048C-7CD1-63D2-1A0322A36D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1557338"/>
            <a:ext cx="3094038" cy="4392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412" name="Rectangle 4">
            <a:extLst>
              <a:ext uri="{FF2B5EF4-FFF2-40B4-BE49-F238E27FC236}">
                <a16:creationId xmlns:a16="http://schemas.microsoft.com/office/drawing/2014/main" id="{797E59BE-0DD2-355B-5E00-7709D4744A3B}"/>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graphicFrame>
        <p:nvGraphicFramePr>
          <p:cNvPr id="17413" name="Object 5">
            <a:extLst>
              <a:ext uri="{FF2B5EF4-FFF2-40B4-BE49-F238E27FC236}">
                <a16:creationId xmlns:a16="http://schemas.microsoft.com/office/drawing/2014/main" id="{3CF73C4D-9B42-99AD-0D02-6A2C72814F9A}"/>
              </a:ext>
            </a:extLst>
          </p:cNvPr>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4" imgW="228600" imgH="647700" progId="Equation.DSMT4">
                  <p:embed/>
                </p:oleObj>
              </mc:Choice>
              <mc:Fallback>
                <p:oleObj name="Equation" r:id="rId4" imgW="228600" imgH="647700" progId="Equation.DSMT4">
                  <p:embed/>
                  <p:pic>
                    <p:nvPicPr>
                      <p:cNvPr id="17413" name="Object 5">
                        <a:extLst>
                          <a:ext uri="{FF2B5EF4-FFF2-40B4-BE49-F238E27FC236}">
                            <a16:creationId xmlns:a16="http://schemas.microsoft.com/office/drawing/2014/main" id="{3CF73C4D-9B42-99AD-0D02-6A2C72814F9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7414" name="Text Box 6">
            <a:extLst>
              <a:ext uri="{FF2B5EF4-FFF2-40B4-BE49-F238E27FC236}">
                <a16:creationId xmlns:a16="http://schemas.microsoft.com/office/drawing/2014/main" id="{8B195BEA-D7FB-1C5B-7669-92E60CB6DEC4}"/>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17415" name="Text Box 7">
            <a:extLst>
              <a:ext uri="{FF2B5EF4-FFF2-40B4-BE49-F238E27FC236}">
                <a16:creationId xmlns:a16="http://schemas.microsoft.com/office/drawing/2014/main" id="{F7FA9C50-D388-9F65-8710-2FA043A0EA51}"/>
              </a:ext>
            </a:extLst>
          </p:cNvPr>
          <p:cNvSpPr txBox="1">
            <a:spLocks noChangeArrowheads="1"/>
          </p:cNvSpPr>
          <p:nvPr/>
        </p:nvSpPr>
        <p:spPr bwMode="auto">
          <a:xfrm>
            <a:off x="6948488" y="1341438"/>
            <a:ext cx="1135062"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sz="2800"/>
              <a:t>Genie</a:t>
            </a:r>
          </a:p>
        </p:txBody>
      </p:sp>
      <p:sp>
        <p:nvSpPr>
          <p:cNvPr id="17416" name="Text Box 8">
            <a:extLst>
              <a:ext uri="{FF2B5EF4-FFF2-40B4-BE49-F238E27FC236}">
                <a16:creationId xmlns:a16="http://schemas.microsoft.com/office/drawing/2014/main" id="{451BD8AB-F99F-3B9E-4CC3-9280EA845BCE}"/>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sp>
        <p:nvSpPr>
          <p:cNvPr id="17417" name="Rectangle 9">
            <a:extLst>
              <a:ext uri="{FF2B5EF4-FFF2-40B4-BE49-F238E27FC236}">
                <a16:creationId xmlns:a16="http://schemas.microsoft.com/office/drawing/2014/main" id="{2571B65B-C3BD-E9CF-A6EE-B6E96F8C006F}"/>
              </a:ext>
            </a:extLst>
          </p:cNvPr>
          <p:cNvSpPr>
            <a:spLocks noChangeArrowheads="1"/>
          </p:cNvSpPr>
          <p:nvPr/>
        </p:nvSpPr>
        <p:spPr bwMode="auto">
          <a:xfrm>
            <a:off x="0" y="1090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pic>
        <p:nvPicPr>
          <p:cNvPr id="17418" name="Picture 10" descr="int-fragez">
            <a:extLst>
              <a:ext uri="{FF2B5EF4-FFF2-40B4-BE49-F238E27FC236}">
                <a16:creationId xmlns:a16="http://schemas.microsoft.com/office/drawing/2014/main" id="{3C284C31-0A23-1856-FCB3-6460465175E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24800" y="333375"/>
            <a:ext cx="1219200" cy="425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9" name="Rectangle 11">
            <a:extLst>
              <a:ext uri="{FF2B5EF4-FFF2-40B4-BE49-F238E27FC236}">
                <a16:creationId xmlns:a16="http://schemas.microsoft.com/office/drawing/2014/main" id="{47FACF8E-9550-F959-D7C0-8A96C1B9779A}"/>
              </a:ext>
            </a:extLst>
          </p:cNvPr>
          <p:cNvSpPr>
            <a:spLocks noGrp="1" noChangeArrowheads="1"/>
          </p:cNvSpPr>
          <p:nvPr>
            <p:ph type="subTitle" idx="1"/>
          </p:nvPr>
        </p:nvSpPr>
        <p:spPr>
          <a:xfrm>
            <a:off x="1403350" y="1628775"/>
            <a:ext cx="4537075" cy="504825"/>
          </a:xfrm>
        </p:spPr>
        <p:txBody>
          <a:bodyPr/>
          <a:lstStyle/>
          <a:p>
            <a:pPr eaLnBrk="1" hangingPunct="1">
              <a:lnSpc>
                <a:spcPct val="90000"/>
              </a:lnSpc>
            </a:pPr>
            <a:r>
              <a:rPr lang="de-DE" altLang="de-DE" sz="2800">
                <a:solidFill>
                  <a:srgbClr val="CC99FF"/>
                </a:solidFill>
              </a:rPr>
              <a:t>Weltweite Berühmtheit</a:t>
            </a:r>
          </a:p>
        </p:txBody>
      </p:sp>
      <p:sp>
        <p:nvSpPr>
          <p:cNvPr id="17420" name="Text Box 12">
            <a:extLst>
              <a:ext uri="{FF2B5EF4-FFF2-40B4-BE49-F238E27FC236}">
                <a16:creationId xmlns:a16="http://schemas.microsoft.com/office/drawing/2014/main" id="{17E8276A-A5F3-AB26-CBB2-9FD8AB77979D}"/>
              </a:ext>
            </a:extLst>
          </p:cNvPr>
          <p:cNvSpPr txBox="1">
            <a:spLocks noChangeArrowheads="1"/>
          </p:cNvSpPr>
          <p:nvPr/>
        </p:nvSpPr>
        <p:spPr bwMode="auto">
          <a:xfrm>
            <a:off x="900113" y="2276475"/>
            <a:ext cx="63007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a:solidFill>
                  <a:srgbClr val="008000"/>
                </a:solidFill>
              </a:rPr>
              <a:t>Struik: Abriss der Geschichte der Mathematik</a:t>
            </a:r>
            <a:endParaRPr lang="de-DE" altLang="de-DE" sz="1600">
              <a:solidFill>
                <a:srgbClr val="008000"/>
              </a:solidFill>
            </a:endParaRPr>
          </a:p>
        </p:txBody>
      </p:sp>
      <p:sp>
        <p:nvSpPr>
          <p:cNvPr id="10253" name="Text Box 13">
            <a:extLst>
              <a:ext uri="{FF2B5EF4-FFF2-40B4-BE49-F238E27FC236}">
                <a16:creationId xmlns:a16="http://schemas.microsoft.com/office/drawing/2014/main" id="{5986BBFC-0C67-BBE4-F78E-7366D0DDA42C}"/>
              </a:ext>
            </a:extLst>
          </p:cNvPr>
          <p:cNvSpPr txBox="1">
            <a:spLocks noChangeArrowheads="1"/>
          </p:cNvSpPr>
          <p:nvPr/>
        </p:nvSpPr>
        <p:spPr bwMode="auto">
          <a:xfrm>
            <a:off x="1116013" y="2759075"/>
            <a:ext cx="5643562"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Arial" panose="020B0604020202020204" pitchFamily="34" charset="0"/>
                <a:cs typeface="Arial" panose="020B0604020202020204" pitchFamily="34" charset="0"/>
              </a:defRPr>
            </a:lvl1pPr>
            <a:lvl2pPr marL="800100" indent="-342900">
              <a:defRPr sz="2400">
                <a:solidFill>
                  <a:schemeClr val="tx1"/>
                </a:solidFill>
                <a:latin typeface="Arial" panose="020B0604020202020204" pitchFamily="34" charset="0"/>
                <a:cs typeface="Arial" panose="020B0604020202020204" pitchFamily="34" charset="0"/>
              </a:defRPr>
            </a:lvl2pPr>
            <a:lvl3pPr marL="1257300" indent="-342900">
              <a:defRPr sz="2400">
                <a:solidFill>
                  <a:schemeClr val="tx1"/>
                </a:solidFill>
                <a:latin typeface="Arial" panose="020B0604020202020204" pitchFamily="34" charset="0"/>
                <a:cs typeface="Arial" panose="020B0604020202020204" pitchFamily="34" charset="0"/>
              </a:defRPr>
            </a:lvl3pPr>
            <a:lvl4pPr marL="1714500" indent="-342900">
              <a:defRPr sz="2400">
                <a:solidFill>
                  <a:schemeClr val="tx1"/>
                </a:solidFill>
                <a:latin typeface="Arial" panose="020B0604020202020204" pitchFamily="34" charset="0"/>
                <a:cs typeface="Arial" panose="020B0604020202020204" pitchFamily="34" charset="0"/>
              </a:defRPr>
            </a:lvl4pPr>
            <a:lvl5pPr marL="2171700" indent="-342900">
              <a:defRPr sz="2400">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a:t>Mit Bernhard Riemann ,dem Nachfolger </a:t>
            </a:r>
          </a:p>
          <a:p>
            <a:pPr eaLnBrk="1" hangingPunct="1"/>
            <a:r>
              <a:rPr lang="de-DE" altLang="de-DE"/>
              <a:t>Dirichlets in Göttingen, kommen wir </a:t>
            </a:r>
          </a:p>
          <a:p>
            <a:pPr eaLnBrk="1" hangingPunct="1"/>
            <a:r>
              <a:rPr lang="de-DE" altLang="de-DE"/>
              <a:t>zu dem Mann,</a:t>
            </a:r>
          </a:p>
        </p:txBody>
      </p:sp>
      <p:sp>
        <p:nvSpPr>
          <p:cNvPr id="10254" name="Text Box 14">
            <a:extLst>
              <a:ext uri="{FF2B5EF4-FFF2-40B4-BE49-F238E27FC236}">
                <a16:creationId xmlns:a16="http://schemas.microsoft.com/office/drawing/2014/main" id="{CBB7A1A3-5762-7C2F-1753-AFF648DCDB46}"/>
              </a:ext>
            </a:extLst>
          </p:cNvPr>
          <p:cNvSpPr txBox="1">
            <a:spLocks noChangeArrowheads="1"/>
          </p:cNvSpPr>
          <p:nvPr/>
        </p:nvSpPr>
        <p:spPr bwMode="auto">
          <a:xfrm>
            <a:off x="1042988" y="4005263"/>
            <a:ext cx="6767512" cy="155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sz="3200"/>
              <a:t>der mehr als irgendein anderer </a:t>
            </a:r>
          </a:p>
          <a:p>
            <a:pPr eaLnBrk="1" hangingPunct="1"/>
            <a:r>
              <a:rPr lang="de-DE" altLang="de-DE" sz="3200"/>
              <a:t>den Weg der modernen Mathematik </a:t>
            </a:r>
          </a:p>
          <a:p>
            <a:pPr eaLnBrk="1" hangingPunct="1"/>
            <a:r>
              <a:rPr lang="de-DE" altLang="de-DE" sz="3200"/>
              <a:t>beeinflusst hat.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5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3" grpId="0"/>
      <p:bldP spid="1025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7EC85F77-8AAE-0548-BBAB-9034FE919883}"/>
              </a:ext>
            </a:extLst>
          </p:cNvPr>
          <p:cNvSpPr>
            <a:spLocks noGrp="1" noChangeArrowheads="1"/>
          </p:cNvSpPr>
          <p:nvPr>
            <p:ph type="ctrTitle"/>
          </p:nvPr>
        </p:nvSpPr>
        <p:spPr>
          <a:xfrm>
            <a:off x="1476375" y="404813"/>
            <a:ext cx="6624638" cy="1470025"/>
          </a:xfrm>
        </p:spPr>
        <p:txBody>
          <a:bodyPr anchor="ctr"/>
          <a:lstStyle/>
          <a:p>
            <a:pPr eaLnBrk="1" hangingPunct="1"/>
            <a:r>
              <a:rPr lang="de-DE" altLang="de-DE" sz="4400"/>
              <a:t>Bernhard Riemann</a:t>
            </a:r>
          </a:p>
        </p:txBody>
      </p:sp>
      <p:pic>
        <p:nvPicPr>
          <p:cNvPr id="19459" name="Picture 3">
            <a:extLst>
              <a:ext uri="{FF2B5EF4-FFF2-40B4-BE49-F238E27FC236}">
                <a16:creationId xmlns:a16="http://schemas.microsoft.com/office/drawing/2014/main" id="{6A19FC07-40A7-D8E9-43CE-C03BB9DFFD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1557338"/>
            <a:ext cx="3094038" cy="4392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460" name="Rectangle 4">
            <a:extLst>
              <a:ext uri="{FF2B5EF4-FFF2-40B4-BE49-F238E27FC236}">
                <a16:creationId xmlns:a16="http://schemas.microsoft.com/office/drawing/2014/main" id="{C977C115-1F4B-F406-488B-17834E41523B}"/>
              </a:ext>
            </a:extLst>
          </p:cNvPr>
          <p:cNvSpPr>
            <a:spLocks noChangeArrowheads="1"/>
          </p:cNvSpPr>
          <p:nvPr/>
        </p:nvSpPr>
        <p:spPr bwMode="auto">
          <a:xfrm>
            <a:off x="0" y="-171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graphicFrame>
        <p:nvGraphicFramePr>
          <p:cNvPr id="19461" name="Object 5">
            <a:extLst>
              <a:ext uri="{FF2B5EF4-FFF2-40B4-BE49-F238E27FC236}">
                <a16:creationId xmlns:a16="http://schemas.microsoft.com/office/drawing/2014/main" id="{398B8B27-B1AE-20AD-5A2D-77477E0629BA}"/>
              </a:ext>
            </a:extLst>
          </p:cNvPr>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4" imgW="228600" imgH="647700" progId="Equation.DSMT4">
                  <p:embed/>
                </p:oleObj>
              </mc:Choice>
              <mc:Fallback>
                <p:oleObj name="Equation" r:id="rId4" imgW="228600" imgH="647700" progId="Equation.DSMT4">
                  <p:embed/>
                  <p:pic>
                    <p:nvPicPr>
                      <p:cNvPr id="19461" name="Object 5">
                        <a:extLst>
                          <a:ext uri="{FF2B5EF4-FFF2-40B4-BE49-F238E27FC236}">
                            <a16:creationId xmlns:a16="http://schemas.microsoft.com/office/drawing/2014/main" id="{398B8B27-B1AE-20AD-5A2D-77477E0629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9462" name="Text Box 6">
            <a:extLst>
              <a:ext uri="{FF2B5EF4-FFF2-40B4-BE49-F238E27FC236}">
                <a16:creationId xmlns:a16="http://schemas.microsoft.com/office/drawing/2014/main" id="{5BD883B3-505D-A11F-DE48-983346D0C02B}"/>
              </a:ext>
            </a:extLst>
          </p:cNvPr>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r>
              <a:rPr lang="de-DE" altLang="de-DE" sz="1200">
                <a:solidFill>
                  <a:schemeClr val="tx2"/>
                </a:solidFill>
              </a:rPr>
              <a:t>Prof. Dr. Dörte Haftendorn, Universität Lüneburg, www.mathematik-verstehen.de,  Vortrag Johanneum Lüneburg  2006</a:t>
            </a:r>
          </a:p>
        </p:txBody>
      </p:sp>
      <p:sp>
        <p:nvSpPr>
          <p:cNvPr id="19463" name="Text Box 7">
            <a:extLst>
              <a:ext uri="{FF2B5EF4-FFF2-40B4-BE49-F238E27FC236}">
                <a16:creationId xmlns:a16="http://schemas.microsoft.com/office/drawing/2014/main" id="{05E06238-E780-2369-0F5A-321DCFDE9545}"/>
              </a:ext>
            </a:extLst>
          </p:cNvPr>
          <p:cNvSpPr txBox="1">
            <a:spLocks noChangeArrowheads="1"/>
          </p:cNvSpPr>
          <p:nvPr/>
        </p:nvSpPr>
        <p:spPr bwMode="auto">
          <a:xfrm>
            <a:off x="6948488" y="1341438"/>
            <a:ext cx="1135062"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sz="2800"/>
              <a:t>Genie</a:t>
            </a:r>
          </a:p>
        </p:txBody>
      </p:sp>
      <p:sp>
        <p:nvSpPr>
          <p:cNvPr id="19464" name="Text Box 8">
            <a:extLst>
              <a:ext uri="{FF2B5EF4-FFF2-40B4-BE49-F238E27FC236}">
                <a16:creationId xmlns:a16="http://schemas.microsoft.com/office/drawing/2014/main" id="{6696F621-A276-07E8-086A-6729B99400CC}"/>
              </a:ext>
            </a:extLst>
          </p:cNvPr>
          <p:cNvSpPr txBox="1">
            <a:spLocks noChangeArrowheads="1"/>
          </p:cNvSpPr>
          <p:nvPr/>
        </p:nvSpPr>
        <p:spPr bwMode="auto">
          <a:xfrm>
            <a:off x="592138" y="43132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sz="1800"/>
          </a:p>
        </p:txBody>
      </p:sp>
      <p:sp>
        <p:nvSpPr>
          <p:cNvPr id="19465" name="Rectangle 9">
            <a:extLst>
              <a:ext uri="{FF2B5EF4-FFF2-40B4-BE49-F238E27FC236}">
                <a16:creationId xmlns:a16="http://schemas.microsoft.com/office/drawing/2014/main" id="{CD7CE165-5ECE-5124-6B44-4DDCB0C25828}"/>
              </a:ext>
            </a:extLst>
          </p:cNvPr>
          <p:cNvSpPr>
            <a:spLocks noChangeArrowheads="1"/>
          </p:cNvSpPr>
          <p:nvPr/>
        </p:nvSpPr>
        <p:spPr bwMode="auto">
          <a:xfrm>
            <a:off x="0" y="1090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de-DE" altLang="de-DE"/>
          </a:p>
        </p:txBody>
      </p:sp>
      <p:pic>
        <p:nvPicPr>
          <p:cNvPr id="19466" name="Picture 10" descr="int-fragez">
            <a:extLst>
              <a:ext uri="{FF2B5EF4-FFF2-40B4-BE49-F238E27FC236}">
                <a16:creationId xmlns:a16="http://schemas.microsoft.com/office/drawing/2014/main" id="{F5508487-9182-57A3-0F3D-C0DFF1B780C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24800" y="333375"/>
            <a:ext cx="1219200" cy="425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7" name="Rectangle 11">
            <a:extLst>
              <a:ext uri="{FF2B5EF4-FFF2-40B4-BE49-F238E27FC236}">
                <a16:creationId xmlns:a16="http://schemas.microsoft.com/office/drawing/2014/main" id="{C53F374C-5CFC-A23D-F778-3B8E20762CA6}"/>
              </a:ext>
            </a:extLst>
          </p:cNvPr>
          <p:cNvSpPr>
            <a:spLocks noGrp="1" noChangeArrowheads="1"/>
          </p:cNvSpPr>
          <p:nvPr>
            <p:ph type="subTitle" idx="1"/>
          </p:nvPr>
        </p:nvSpPr>
        <p:spPr>
          <a:xfrm>
            <a:off x="1403350" y="1628775"/>
            <a:ext cx="4537075" cy="504825"/>
          </a:xfrm>
        </p:spPr>
        <p:txBody>
          <a:bodyPr/>
          <a:lstStyle/>
          <a:p>
            <a:pPr eaLnBrk="1" hangingPunct="1">
              <a:lnSpc>
                <a:spcPct val="90000"/>
              </a:lnSpc>
            </a:pPr>
            <a:r>
              <a:rPr lang="de-DE" altLang="de-DE" sz="2800">
                <a:solidFill>
                  <a:srgbClr val="CC99FF"/>
                </a:solidFill>
              </a:rPr>
              <a:t>Weltweite Berühmtheit</a:t>
            </a:r>
          </a:p>
        </p:txBody>
      </p:sp>
      <p:sp>
        <p:nvSpPr>
          <p:cNvPr id="19468" name="Text Box 12">
            <a:extLst>
              <a:ext uri="{FF2B5EF4-FFF2-40B4-BE49-F238E27FC236}">
                <a16:creationId xmlns:a16="http://schemas.microsoft.com/office/drawing/2014/main" id="{F4C16747-99EE-BA04-C372-B3E544B00F28}"/>
              </a:ext>
            </a:extLst>
          </p:cNvPr>
          <p:cNvSpPr txBox="1">
            <a:spLocks noChangeArrowheads="1"/>
          </p:cNvSpPr>
          <p:nvPr/>
        </p:nvSpPr>
        <p:spPr bwMode="auto">
          <a:xfrm>
            <a:off x="900113" y="2276475"/>
            <a:ext cx="63007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a:solidFill>
                  <a:srgbClr val="008000"/>
                </a:solidFill>
              </a:rPr>
              <a:t>Struik: Abriss der Geschichte der Mathematik</a:t>
            </a:r>
            <a:endParaRPr lang="de-DE" altLang="de-DE" sz="1600">
              <a:solidFill>
                <a:srgbClr val="008000"/>
              </a:solidFill>
            </a:endParaRPr>
          </a:p>
        </p:txBody>
      </p:sp>
      <p:sp>
        <p:nvSpPr>
          <p:cNvPr id="11277" name="Text Box 13">
            <a:extLst>
              <a:ext uri="{FF2B5EF4-FFF2-40B4-BE49-F238E27FC236}">
                <a16:creationId xmlns:a16="http://schemas.microsoft.com/office/drawing/2014/main" id="{FDEA2B38-A023-AB31-676B-41D51F662024}"/>
              </a:ext>
            </a:extLst>
          </p:cNvPr>
          <p:cNvSpPr txBox="1">
            <a:spLocks noChangeArrowheads="1"/>
          </p:cNvSpPr>
          <p:nvPr/>
        </p:nvSpPr>
        <p:spPr bwMode="auto">
          <a:xfrm>
            <a:off x="1116013" y="2759075"/>
            <a:ext cx="5827712"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Arial" panose="020B0604020202020204" pitchFamily="34" charset="0"/>
                <a:cs typeface="Arial" panose="020B0604020202020204" pitchFamily="34" charset="0"/>
              </a:defRPr>
            </a:lvl1pPr>
            <a:lvl2pPr marL="800100" indent="-342900">
              <a:defRPr sz="2400">
                <a:solidFill>
                  <a:schemeClr val="tx1"/>
                </a:solidFill>
                <a:latin typeface="Arial" panose="020B0604020202020204" pitchFamily="34" charset="0"/>
                <a:cs typeface="Arial" panose="020B0604020202020204" pitchFamily="34" charset="0"/>
              </a:defRPr>
            </a:lvl2pPr>
            <a:lvl3pPr marL="1257300" indent="-342900">
              <a:defRPr sz="2400">
                <a:solidFill>
                  <a:schemeClr val="tx1"/>
                </a:solidFill>
                <a:latin typeface="Arial" panose="020B0604020202020204" pitchFamily="34" charset="0"/>
                <a:cs typeface="Arial" panose="020B0604020202020204" pitchFamily="34" charset="0"/>
              </a:defRPr>
            </a:lvl3pPr>
            <a:lvl4pPr marL="1714500" indent="-342900">
              <a:defRPr sz="2400">
                <a:solidFill>
                  <a:schemeClr val="tx1"/>
                </a:solidFill>
                <a:latin typeface="Arial" panose="020B0604020202020204" pitchFamily="34" charset="0"/>
                <a:cs typeface="Arial" panose="020B0604020202020204" pitchFamily="34" charset="0"/>
              </a:defRPr>
            </a:lvl4pPr>
            <a:lvl5pPr marL="2171700" indent="-342900">
              <a:defRPr sz="2400">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a:t>... In seinem kurzen Leben hat er nur eine</a:t>
            </a:r>
          </a:p>
          <a:p>
            <a:pPr eaLnBrk="1" hangingPunct="1"/>
            <a:r>
              <a:rPr lang="de-DE" altLang="de-DE"/>
              <a:t>verhältnismäßig kleine Anzahl von </a:t>
            </a:r>
          </a:p>
          <a:p>
            <a:pPr eaLnBrk="1" hangingPunct="1"/>
            <a:r>
              <a:rPr lang="de-DE" altLang="de-DE"/>
              <a:t>Arbeiten veröffentlicht, aber</a:t>
            </a:r>
          </a:p>
        </p:txBody>
      </p:sp>
      <p:sp>
        <p:nvSpPr>
          <p:cNvPr id="11278" name="Text Box 14">
            <a:extLst>
              <a:ext uri="{FF2B5EF4-FFF2-40B4-BE49-F238E27FC236}">
                <a16:creationId xmlns:a16="http://schemas.microsoft.com/office/drawing/2014/main" id="{09F840D6-FFE9-004D-7BA9-4BB2486BB1FA}"/>
              </a:ext>
            </a:extLst>
          </p:cNvPr>
          <p:cNvSpPr txBox="1">
            <a:spLocks noChangeArrowheads="1"/>
          </p:cNvSpPr>
          <p:nvPr/>
        </p:nvSpPr>
        <p:spPr bwMode="auto">
          <a:xfrm>
            <a:off x="1042988" y="4005263"/>
            <a:ext cx="6946900" cy="277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de-DE" altLang="de-DE" sz="3200"/>
              <a:t>jede von ihnen war </a:t>
            </a:r>
          </a:p>
          <a:p>
            <a:pPr eaLnBrk="1" hangingPunct="1"/>
            <a:r>
              <a:rPr lang="de-DE" altLang="de-DE" sz="3200"/>
              <a:t>-und ist es noch- bedeutend</a:t>
            </a:r>
          </a:p>
          <a:p>
            <a:pPr eaLnBrk="1" hangingPunct="1"/>
            <a:r>
              <a:rPr lang="de-DE" altLang="de-DE" sz="3200"/>
              <a:t>und einige von ihnen haben ganz</a:t>
            </a:r>
          </a:p>
          <a:p>
            <a:pPr eaLnBrk="1" hangingPunct="1"/>
            <a:r>
              <a:rPr lang="de-DE" altLang="de-DE" sz="3200"/>
              <a:t>neue und fruchtbare Gebiete eröffnet.</a:t>
            </a:r>
            <a:endParaRPr lang="de-DE" altLang="de-DE"/>
          </a:p>
          <a:p>
            <a:pPr eaLnBrk="1" hangingPunct="1"/>
            <a:endParaRPr lang="de-DE" altLang="de-DE"/>
          </a:p>
          <a:p>
            <a:pPr eaLnBrk="1" hangingPunct="1"/>
            <a:endParaRPr lang="de-DE" altLang="de-DE"/>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27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2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7" grpId="0"/>
      <p:bldP spid="11278" grpId="0"/>
    </p:bldLst>
  </p:timing>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4408</Words>
  <Application>Microsoft Office PowerPoint</Application>
  <PresentationFormat>Bildschirmpräsentation (4:3)</PresentationFormat>
  <Paragraphs>480</Paragraphs>
  <Slides>58</Slides>
  <Notes>58</Notes>
  <HiddenSlides>0</HiddenSlides>
  <MMClips>0</MMClips>
  <ScaleCrop>false</ScaleCrop>
  <HeadingPairs>
    <vt:vector size="8" baseType="variant">
      <vt:variant>
        <vt:lpstr>Verwendete Schriftarten</vt:lpstr>
      </vt:variant>
      <vt:variant>
        <vt:i4>5</vt:i4>
      </vt:variant>
      <vt:variant>
        <vt:lpstr>Design</vt:lpstr>
      </vt:variant>
      <vt:variant>
        <vt:i4>1</vt:i4>
      </vt:variant>
      <vt:variant>
        <vt:lpstr>Eingebettete OLE-Server</vt:lpstr>
      </vt:variant>
      <vt:variant>
        <vt:i4>1</vt:i4>
      </vt:variant>
      <vt:variant>
        <vt:lpstr>Folientitel</vt:lpstr>
      </vt:variant>
      <vt:variant>
        <vt:i4>58</vt:i4>
      </vt:variant>
    </vt:vector>
  </HeadingPairs>
  <TitlesOfParts>
    <vt:vector size="65" baseType="lpstr">
      <vt:lpstr>Arial</vt:lpstr>
      <vt:lpstr>Cataneo BT</vt:lpstr>
      <vt:lpstr>CloisterBlack BT</vt:lpstr>
      <vt:lpstr>Engravers MT</vt:lpstr>
      <vt:lpstr>Times New Roman</vt:lpstr>
      <vt:lpstr>Standarddesign</vt:lpstr>
      <vt:lpstr>Equation</vt:lpstr>
      <vt:lpstr>Bernhard Riemann</vt:lpstr>
      <vt:lpstr>Bernhard Riemann</vt:lpstr>
      <vt:lpstr>Bernhard Riemann</vt:lpstr>
      <vt:lpstr>Bernhard Riemann</vt:lpstr>
      <vt:lpstr>Bernhard Riemann</vt:lpstr>
      <vt:lpstr>Bernhard Riemann</vt:lpstr>
      <vt:lpstr>Bernhard Riemann</vt:lpstr>
      <vt:lpstr>Bernhard Riemann</vt:lpstr>
      <vt:lpstr>Bernhard Riemann</vt:lpstr>
      <vt:lpstr>Bernhard Riemann</vt:lpstr>
      <vt:lpstr>Bernhard Riemann</vt:lpstr>
      <vt:lpstr>Gliederung</vt:lpstr>
      <vt:lpstr>Geschichte der Mathematik</vt:lpstr>
      <vt:lpstr>dtv-Atlas der Mathematik</vt:lpstr>
      <vt:lpstr>Artikel mit eigenem Absatz</vt:lpstr>
      <vt:lpstr>Kindheit       </vt:lpstr>
      <vt:lpstr>Kindheit</vt:lpstr>
      <vt:lpstr>Hannover</vt:lpstr>
      <vt:lpstr>Johanneum Lüneburg</vt:lpstr>
      <vt:lpstr>Direktor Dr. Karl Haage 1801-42</vt:lpstr>
      <vt:lpstr>Direktor Dr. Karl Haage 1801-42</vt:lpstr>
      <vt:lpstr>Direktor F.Constantin Schmalfuß 1806-71</vt:lpstr>
      <vt:lpstr>Direktor F. Constantin Schmalfuß 1806-71</vt:lpstr>
      <vt:lpstr>Lehrer Dr. Seffer 1816-76</vt:lpstr>
      <vt:lpstr>Lehrer Dr. Seffer 1816-76</vt:lpstr>
      <vt:lpstr>Lehrer Dr. Seffer 1816-76</vt:lpstr>
      <vt:lpstr>Mathematik bei Schmalfuß</vt:lpstr>
      <vt:lpstr>Mathematik bei Schmalfuß</vt:lpstr>
      <vt:lpstr>Mathematik bei Schmalfuß</vt:lpstr>
      <vt:lpstr>Abitur bei Schmalfuß</vt:lpstr>
      <vt:lpstr>Abitur bei Schmalfuß</vt:lpstr>
      <vt:lpstr>Abiturzeugnis „Erster Klasse“</vt:lpstr>
      <vt:lpstr>Abiturzeugnis „Erster Klasse“</vt:lpstr>
      <vt:lpstr>PowerPoint-Präsentation</vt:lpstr>
      <vt:lpstr>Abiturzeugnis „Erster Klasse“</vt:lpstr>
      <vt:lpstr>Abiturzeugnis „Erster Klasse“</vt:lpstr>
      <vt:lpstr>Bernhard Riemann</vt:lpstr>
      <vt:lpstr>Studium und Mathematik</vt:lpstr>
      <vt:lpstr>Studium und Mathematik</vt:lpstr>
      <vt:lpstr>Studium und Mathematik</vt:lpstr>
      <vt:lpstr>Studium und Mathematik</vt:lpstr>
      <vt:lpstr>PowerPoint-Präsentation</vt:lpstr>
      <vt:lpstr>Weg zum Professor</vt:lpstr>
      <vt:lpstr>Phantasie und Mathematik</vt:lpstr>
      <vt:lpstr>Phantasie und  Riemannsche Fläche (1851)</vt:lpstr>
      <vt:lpstr>Phantasie und  Riemannsche Fläche</vt:lpstr>
      <vt:lpstr>Phantasie und  Riemannsche Fläche</vt:lpstr>
      <vt:lpstr>Phantasie und  Riemannsche Fläche</vt:lpstr>
      <vt:lpstr>Phantasie und  Riemannsche Fläche</vt:lpstr>
      <vt:lpstr>Topologie, Möbiusband (1858)</vt:lpstr>
      <vt:lpstr>Phantasie und  Riemannsche Zahlenkugel</vt:lpstr>
      <vt:lpstr>die 2. zwanzig Jahre</vt:lpstr>
      <vt:lpstr>Bernhard Riemann,  Gesammelte Werke (neu 1990)</vt:lpstr>
      <vt:lpstr>Mathematik ist weltumspanned !</vt:lpstr>
      <vt:lpstr>Nachwort</vt:lpstr>
      <vt:lpstr>Nachwort</vt:lpstr>
      <vt:lpstr>Fazit</vt:lpstr>
      <vt:lpstr>Bernhard Riemann</vt:lpstr>
    </vt:vector>
  </TitlesOfParts>
  <Company>Universität Lüneburg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Bernhard Riemann</dc:title>
  <dc:creator>Prof. Dr. Haftendorn</dc:creator>
  <cp:lastModifiedBy>Dörte Haftendorn</cp:lastModifiedBy>
  <cp:revision>50</cp:revision>
  <cp:lastPrinted>2026-07-08T08:46:57Z</cp:lastPrinted>
  <dcterms:created xsi:type="dcterms:W3CDTF">2006-09-09T21:09:11Z</dcterms:created>
  <dcterms:modified xsi:type="dcterms:W3CDTF">2026-07-13T21:22:16Z</dcterms:modified>
</cp:coreProperties>
</file>